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2.xml" ContentType="application/vnd.openxmlformats-officedocument.presentationml.slide+xml"/>
  <Override PartName="/ppt/slides/slide5.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10.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slideMasters/slideMaster2.xml" ContentType="application/vnd.openxmlformats-officedocument.presentationml.slideMaster+xml"/>
  <Override PartName="/ppt/notesSlides/notesSlide7.xml" ContentType="application/vnd.openxmlformats-officedocument.presentationml.notesSlide+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1.xml" ContentType="application/vnd.openxmlformats-officedocument.presentationml.notesSlid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handoutMasters/handoutMaster1.xml" ContentType="application/vnd.openxmlformats-officedocument.presentationml.handoutMaster+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ppt/revisionInfo.xml" ContentType="application/vnd.ms-powerpoint.revisioninfo+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60" r:id="rId1"/>
    <p:sldMasterId id="2147483977" r:id="rId2"/>
  </p:sldMasterIdLst>
  <p:notesMasterIdLst>
    <p:notesMasterId r:id="rId16"/>
  </p:notesMasterIdLst>
  <p:handoutMasterIdLst>
    <p:handoutMasterId r:id="rId17"/>
  </p:handoutMasterIdLst>
  <p:sldIdLst>
    <p:sldId id="268" r:id="rId3"/>
    <p:sldId id="277" r:id="rId4"/>
    <p:sldId id="278" r:id="rId5"/>
    <p:sldId id="279" r:id="rId6"/>
    <p:sldId id="280" r:id="rId7"/>
    <p:sldId id="281" r:id="rId8"/>
    <p:sldId id="282" r:id="rId9"/>
    <p:sldId id="283" r:id="rId10"/>
    <p:sldId id="284" r:id="rId11"/>
    <p:sldId id="285" r:id="rId12"/>
    <p:sldId id="286" r:id="rId13"/>
    <p:sldId id="287" r:id="rId14"/>
    <p:sldId id="276" r:id="rId15"/>
  </p:sldIdLst>
  <p:sldSz cx="12188825"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384">
          <p15:clr>
            <a:srgbClr val="A4A3A4"/>
          </p15:clr>
        </p15:guide>
        <p15:guide id="3" orient="horz" pos="3792">
          <p15:clr>
            <a:srgbClr val="A4A3A4"/>
          </p15:clr>
        </p15:guide>
        <p15:guide id="4" pos="959">
          <p15:clr>
            <a:srgbClr val="A4A3A4"/>
          </p15:clr>
        </p15:guide>
        <p15:guide id="5" pos="6719">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p:cViewPr varScale="1">
        <p:scale>
          <a:sx n="115" d="100"/>
          <a:sy n="115" d="100"/>
        </p:scale>
        <p:origin x="432" y="108"/>
      </p:cViewPr>
      <p:guideLst>
        <p:guide orient="horz" pos="2160"/>
        <p:guide orient="horz" pos="384"/>
        <p:guide orient="horz" pos="3792"/>
        <p:guide pos="959"/>
        <p:guide pos="6719"/>
      </p:guideLst>
    </p:cSldViewPr>
  </p:slideViewPr>
  <p:notesTextViewPr>
    <p:cViewPr>
      <p:scale>
        <a:sx n="100" d="100"/>
        <a:sy n="100" d="100"/>
      </p:scale>
      <p:origin x="0" y="0"/>
    </p:cViewPr>
  </p:notesTextViewPr>
  <p:notesViewPr>
    <p:cSldViewPr showGuides="1">
      <p:cViewPr varScale="1">
        <p:scale>
          <a:sx n="86" d="100"/>
          <a:sy n="86" d="100"/>
        </p:scale>
        <p:origin x="3822"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handoutMaster" Target="handoutMasters/handoutMaster1.xml"/><Relationship Id="rId25" Type="http://schemas.openxmlformats.org/officeDocument/2006/relationships/customXml" Target="../customXml/item3.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customXml" Target="../customXml/item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customXml" Target="../customXml/item1.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BEA74EB7-856E-45FD-83F0-5F7C6F3E4372}" type="datetimeFigureOut">
              <a:rPr lang="en-US"/>
              <a:t>8/23/2018</a:t>
            </a:fld>
            <a:endParaRPr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4886E15-F82A-4596-A46C-375C6D3981E1}" type="slidenum">
              <a:rPr/>
              <a:t>‹#›</a:t>
            </a:fld>
            <a:endParaRPr dirty="0"/>
          </a:p>
        </p:txBody>
      </p:sp>
    </p:spTree>
    <p:extLst>
      <p:ext uri="{BB962C8B-B14F-4D97-AF65-F5344CB8AC3E}">
        <p14:creationId xmlns:p14="http://schemas.microsoft.com/office/powerpoint/2010/main" val="8683081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C61B0E40-8125-41F8-BB6C-139D8D531A4F}" type="datetimeFigureOut">
              <a:rPr lang="en-US"/>
              <a:t>8/23/2018</a:t>
            </a:fld>
            <a:endParaRPr dirty="0"/>
          </a:p>
        </p:txBody>
      </p:sp>
      <p:sp>
        <p:nvSpPr>
          <p:cNvPr id="4" name="Slide Image Placeholder 3"/>
          <p:cNvSpPr>
            <a:spLocks noGrp="1" noRot="1" noChangeAspect="1"/>
          </p:cNvSpPr>
          <p:nvPr>
            <p:ph type="sldImg" idx="2"/>
          </p:nvPr>
        </p:nvSpPr>
        <p:spPr>
          <a:xfrm>
            <a:off x="407988" y="696913"/>
            <a:ext cx="6194425" cy="3486150"/>
          </a:xfrm>
          <a:prstGeom prst="rect">
            <a:avLst/>
          </a:prstGeom>
          <a:noFill/>
          <a:ln w="12700">
            <a:solidFill>
              <a:prstClr val="black"/>
            </a:solidFill>
          </a:ln>
        </p:spPr>
        <p:txBody>
          <a:bodyPr vert="horz" lIns="93177" tIns="46589" rIns="93177" bIns="46589" rtlCol="0" anchor="ctr"/>
          <a:lstStyle/>
          <a:p>
            <a:endParaRPr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BF105DB2-FD3E-441D-8B7E-7AE83ECE27B3}" type="slidenum">
              <a:rPr/>
              <a:t>‹#›</a:t>
            </a:fld>
            <a:endParaRPr dirty="0"/>
          </a:p>
        </p:txBody>
      </p:sp>
    </p:spTree>
    <p:extLst>
      <p:ext uri="{BB962C8B-B14F-4D97-AF65-F5344CB8AC3E}">
        <p14:creationId xmlns:p14="http://schemas.microsoft.com/office/powerpoint/2010/main" val="28947205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105DB2-FD3E-441D-8B7E-7AE83ECE27B3}" type="slidenum">
              <a:rPr lang="en-US" smtClean="0"/>
              <a:t>1</a:t>
            </a:fld>
            <a:endParaRPr lang="en-US" dirty="0"/>
          </a:p>
        </p:txBody>
      </p:sp>
    </p:spTree>
    <p:extLst>
      <p:ext uri="{BB962C8B-B14F-4D97-AF65-F5344CB8AC3E}">
        <p14:creationId xmlns:p14="http://schemas.microsoft.com/office/powerpoint/2010/main" val="40852762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F105DB2-FD3E-441D-8B7E-7AE83ECE27B3}" type="slidenum">
              <a:rPr lang="en-US" smtClean="0"/>
              <a:t>10</a:t>
            </a:fld>
            <a:endParaRPr lang="en-US" dirty="0"/>
          </a:p>
        </p:txBody>
      </p:sp>
    </p:spTree>
    <p:extLst>
      <p:ext uri="{BB962C8B-B14F-4D97-AF65-F5344CB8AC3E}">
        <p14:creationId xmlns:p14="http://schemas.microsoft.com/office/powerpoint/2010/main" val="29564365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F105DB2-FD3E-441D-8B7E-7AE83ECE27B3}" type="slidenum">
              <a:rPr lang="en-US" smtClean="0"/>
              <a:t>11</a:t>
            </a:fld>
            <a:endParaRPr lang="en-US" dirty="0"/>
          </a:p>
        </p:txBody>
      </p:sp>
    </p:spTree>
    <p:extLst>
      <p:ext uri="{BB962C8B-B14F-4D97-AF65-F5344CB8AC3E}">
        <p14:creationId xmlns:p14="http://schemas.microsoft.com/office/powerpoint/2010/main" val="21642587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F105DB2-FD3E-441D-8B7E-7AE83ECE27B3}" type="slidenum">
              <a:rPr lang="en-US" smtClean="0"/>
              <a:t>12</a:t>
            </a:fld>
            <a:endParaRPr lang="en-US" dirty="0"/>
          </a:p>
        </p:txBody>
      </p:sp>
    </p:spTree>
    <p:extLst>
      <p:ext uri="{BB962C8B-B14F-4D97-AF65-F5344CB8AC3E}">
        <p14:creationId xmlns:p14="http://schemas.microsoft.com/office/powerpoint/2010/main" val="12214087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F105DB2-FD3E-441D-8B7E-7AE83ECE27B3}" type="slidenum">
              <a:rPr lang="en-US" smtClean="0"/>
              <a:t>13</a:t>
            </a:fld>
            <a:endParaRPr lang="en-US" dirty="0"/>
          </a:p>
        </p:txBody>
      </p:sp>
    </p:spTree>
    <p:extLst>
      <p:ext uri="{BB962C8B-B14F-4D97-AF65-F5344CB8AC3E}">
        <p14:creationId xmlns:p14="http://schemas.microsoft.com/office/powerpoint/2010/main" val="250682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F105DB2-FD3E-441D-8B7E-7AE83ECE27B3}" type="slidenum">
              <a:rPr lang="en-US" smtClean="0"/>
              <a:t>2</a:t>
            </a:fld>
            <a:endParaRPr lang="en-US" dirty="0"/>
          </a:p>
        </p:txBody>
      </p:sp>
    </p:spTree>
    <p:extLst>
      <p:ext uri="{BB962C8B-B14F-4D97-AF65-F5344CB8AC3E}">
        <p14:creationId xmlns:p14="http://schemas.microsoft.com/office/powerpoint/2010/main" val="587662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F105DB2-FD3E-441D-8B7E-7AE83ECE27B3}" type="slidenum">
              <a:rPr lang="en-US" smtClean="0"/>
              <a:t>3</a:t>
            </a:fld>
            <a:endParaRPr lang="en-US" dirty="0"/>
          </a:p>
        </p:txBody>
      </p:sp>
    </p:spTree>
    <p:extLst>
      <p:ext uri="{BB962C8B-B14F-4D97-AF65-F5344CB8AC3E}">
        <p14:creationId xmlns:p14="http://schemas.microsoft.com/office/powerpoint/2010/main" val="2373061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F105DB2-FD3E-441D-8B7E-7AE83ECE27B3}" type="slidenum">
              <a:rPr lang="en-US" smtClean="0"/>
              <a:t>4</a:t>
            </a:fld>
            <a:endParaRPr lang="en-US" dirty="0"/>
          </a:p>
        </p:txBody>
      </p:sp>
    </p:spTree>
    <p:extLst>
      <p:ext uri="{BB962C8B-B14F-4D97-AF65-F5344CB8AC3E}">
        <p14:creationId xmlns:p14="http://schemas.microsoft.com/office/powerpoint/2010/main" val="20630595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F105DB2-FD3E-441D-8B7E-7AE83ECE27B3}" type="slidenum">
              <a:rPr lang="en-US" smtClean="0"/>
              <a:t>5</a:t>
            </a:fld>
            <a:endParaRPr lang="en-US" dirty="0"/>
          </a:p>
        </p:txBody>
      </p:sp>
    </p:spTree>
    <p:extLst>
      <p:ext uri="{BB962C8B-B14F-4D97-AF65-F5344CB8AC3E}">
        <p14:creationId xmlns:p14="http://schemas.microsoft.com/office/powerpoint/2010/main" val="2894493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F105DB2-FD3E-441D-8B7E-7AE83ECE27B3}" type="slidenum">
              <a:rPr lang="en-US" smtClean="0"/>
              <a:t>6</a:t>
            </a:fld>
            <a:endParaRPr lang="en-US" dirty="0"/>
          </a:p>
        </p:txBody>
      </p:sp>
    </p:spTree>
    <p:extLst>
      <p:ext uri="{BB962C8B-B14F-4D97-AF65-F5344CB8AC3E}">
        <p14:creationId xmlns:p14="http://schemas.microsoft.com/office/powerpoint/2010/main" val="2112231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F105DB2-FD3E-441D-8B7E-7AE83ECE27B3}" type="slidenum">
              <a:rPr lang="en-US" smtClean="0"/>
              <a:t>7</a:t>
            </a:fld>
            <a:endParaRPr lang="en-US" dirty="0"/>
          </a:p>
        </p:txBody>
      </p:sp>
    </p:spTree>
    <p:extLst>
      <p:ext uri="{BB962C8B-B14F-4D97-AF65-F5344CB8AC3E}">
        <p14:creationId xmlns:p14="http://schemas.microsoft.com/office/powerpoint/2010/main" val="210803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F105DB2-FD3E-441D-8B7E-7AE83ECE27B3}" type="slidenum">
              <a:rPr lang="en-US" smtClean="0"/>
              <a:t>8</a:t>
            </a:fld>
            <a:endParaRPr lang="en-US" dirty="0"/>
          </a:p>
        </p:txBody>
      </p:sp>
    </p:spTree>
    <p:extLst>
      <p:ext uri="{BB962C8B-B14F-4D97-AF65-F5344CB8AC3E}">
        <p14:creationId xmlns:p14="http://schemas.microsoft.com/office/powerpoint/2010/main" val="33152774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F105DB2-FD3E-441D-8B7E-7AE83ECE27B3}" type="slidenum">
              <a:rPr lang="en-US" smtClean="0"/>
              <a:t>9</a:t>
            </a:fld>
            <a:endParaRPr lang="en-US" dirty="0"/>
          </a:p>
        </p:txBody>
      </p:sp>
    </p:spTree>
    <p:extLst>
      <p:ext uri="{BB962C8B-B14F-4D97-AF65-F5344CB8AC3E}">
        <p14:creationId xmlns:p14="http://schemas.microsoft.com/office/powerpoint/2010/main" val="3953909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88825"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6675" y="2404534"/>
            <a:ext cx="7764913" cy="1646302"/>
          </a:xfrm>
        </p:spPr>
        <p:txBody>
          <a:bodyPr anchor="b">
            <a:noAutofit/>
          </a:bodyPr>
          <a:lstStyle>
            <a:lvl1pPr algn="r">
              <a:defRPr sz="5398">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6675" y="4050834"/>
            <a:ext cx="7764913" cy="1096899"/>
          </a:xfrm>
        </p:spPr>
        <p:txBody>
          <a:bodyPr anchor="t"/>
          <a:lstStyle>
            <a:lvl1pPr marL="0" indent="0" algn="r">
              <a:buNone/>
              <a:defRPr>
                <a:solidFill>
                  <a:schemeClr val="tx1">
                    <a:lumMod val="50000"/>
                    <a:lumOff val="50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33B76B7-5811-4114-8A95-998148FFD529}" type="datetime1">
              <a:rPr lang="en-US" smtClean="0"/>
              <a:t>8/23/2018</a:t>
            </a:fld>
            <a:endParaRPr lang="en-US" dirty="0"/>
          </a:p>
        </p:txBody>
      </p:sp>
      <p:sp>
        <p:nvSpPr>
          <p:cNvPr id="5" name="Footer Placeholder 4"/>
          <p:cNvSpPr>
            <a:spLocks noGrp="1"/>
          </p:cNvSpPr>
          <p:nvPr>
            <p:ph type="ftr" sz="quarter" idx="11"/>
          </p:nvPr>
        </p:nvSpPr>
        <p:spPr/>
        <p:txBody>
          <a:bodyPr/>
          <a:lstStyle/>
          <a:p>
            <a:r>
              <a:rPr lang="en-US" dirty="0" smtClean="0"/>
              <a:t>Add a footer</a:t>
            </a:r>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2793756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159" y="609600"/>
            <a:ext cx="8594429" cy="3403600"/>
          </a:xfrm>
        </p:spPr>
        <p:txBody>
          <a:bodyPr anchor="ctr">
            <a:normAutofit/>
          </a:bodyPr>
          <a:lstStyle>
            <a:lvl1pPr algn="l">
              <a:defRPr sz="4399"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159" y="4470400"/>
            <a:ext cx="8594429" cy="1570962"/>
          </a:xfrm>
        </p:spPr>
        <p:txBody>
          <a:bodyPr anchor="ctr">
            <a:normAutofit/>
          </a:bodyPr>
          <a:lstStyle>
            <a:lvl1pPr marL="0" indent="0" algn="l">
              <a:buNone/>
              <a:defRPr sz="1799">
                <a:solidFill>
                  <a:schemeClr val="tx1">
                    <a:lumMod val="75000"/>
                    <a:lumOff val="25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C6E67D0-0200-42BE-A0B2-78C70FBBB312}" type="datetime1">
              <a:rPr lang="en-US" smtClean="0"/>
              <a:pPr/>
              <a:t>8/23/2018</a:t>
            </a:fld>
            <a:endParaRPr lang="en-US" dirty="0"/>
          </a:p>
        </p:txBody>
      </p:sp>
      <p:sp>
        <p:nvSpPr>
          <p:cNvPr id="5" name="Footer Placeholder 4"/>
          <p:cNvSpPr>
            <a:spLocks noGrp="1"/>
          </p:cNvSpPr>
          <p:nvPr>
            <p:ph type="ftr" sz="quarter" idx="11"/>
          </p:nvPr>
        </p:nvSpPr>
        <p:spPr/>
        <p:txBody>
          <a:bodyPr/>
          <a:lstStyle/>
          <a:p>
            <a:r>
              <a:rPr lang="en-US" dirty="0" smtClean="0"/>
              <a:t>Add a footer</a:t>
            </a:r>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87844123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092" y="609600"/>
            <a:ext cx="8092026" cy="3022600"/>
          </a:xfrm>
        </p:spPr>
        <p:txBody>
          <a:bodyPr anchor="ctr">
            <a:normAutofit/>
          </a:bodyPr>
          <a:lstStyle>
            <a:lvl1pPr algn="l">
              <a:defRPr sz="4399"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5783" y="3632200"/>
            <a:ext cx="7222643" cy="381000"/>
          </a:xfrm>
        </p:spPr>
        <p:txBody>
          <a:bodyPr anchor="ctr">
            <a:noAutofit/>
          </a:bodyPr>
          <a:lstStyle>
            <a:lvl1pPr marL="0" indent="0">
              <a:buFontTx/>
              <a:buNone/>
              <a:defRPr sz="1600">
                <a:solidFill>
                  <a:schemeClr val="tx1">
                    <a:lumMod val="50000"/>
                    <a:lumOff val="50000"/>
                  </a:schemeClr>
                </a:solidFill>
              </a:defRPr>
            </a:lvl1pPr>
            <a:lvl2pPr marL="457063" indent="0">
              <a:buFontTx/>
              <a:buNone/>
              <a:defRPr/>
            </a:lvl2pPr>
            <a:lvl3pPr marL="914126" indent="0">
              <a:buFontTx/>
              <a:buNone/>
              <a:defRPr/>
            </a:lvl3pPr>
            <a:lvl4pPr marL="1371189" indent="0">
              <a:buFontTx/>
              <a:buNone/>
              <a:defRPr/>
            </a:lvl4pPr>
            <a:lvl5pPr marL="1828251" indent="0">
              <a:buFontTx/>
              <a:buNone/>
              <a:defRPr/>
            </a:lvl5pPr>
          </a:lstStyle>
          <a:p>
            <a:pPr lvl="0"/>
            <a:r>
              <a:rPr lang="en-US" smtClean="0"/>
              <a:t>Edit Master text styles</a:t>
            </a:r>
          </a:p>
        </p:txBody>
      </p:sp>
      <p:sp>
        <p:nvSpPr>
          <p:cNvPr id="3" name="Text Placeholder 2"/>
          <p:cNvSpPr>
            <a:spLocks noGrp="1"/>
          </p:cNvSpPr>
          <p:nvPr>
            <p:ph type="body" idx="1"/>
          </p:nvPr>
        </p:nvSpPr>
        <p:spPr>
          <a:xfrm>
            <a:off x="677159" y="4470400"/>
            <a:ext cx="8594429" cy="1570962"/>
          </a:xfrm>
        </p:spPr>
        <p:txBody>
          <a:bodyPr anchor="ctr">
            <a:normAutofit/>
          </a:bodyPr>
          <a:lstStyle>
            <a:lvl1pPr marL="0" indent="0" algn="l">
              <a:buNone/>
              <a:defRPr sz="1799">
                <a:solidFill>
                  <a:schemeClr val="tx1">
                    <a:lumMod val="75000"/>
                    <a:lumOff val="25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C6E67D0-0200-42BE-A0B2-78C70FBBB312}" type="datetime1">
              <a:rPr lang="en-US" smtClean="0"/>
              <a:pPr/>
              <a:t>8/23/2018</a:t>
            </a:fld>
            <a:endParaRPr lang="en-US" dirty="0"/>
          </a:p>
        </p:txBody>
      </p:sp>
      <p:sp>
        <p:nvSpPr>
          <p:cNvPr id="5" name="Footer Placeholder 4"/>
          <p:cNvSpPr>
            <a:spLocks noGrp="1"/>
          </p:cNvSpPr>
          <p:nvPr>
            <p:ph type="ftr" sz="quarter" idx="11"/>
          </p:nvPr>
        </p:nvSpPr>
        <p:spPr/>
        <p:txBody>
          <a:bodyPr/>
          <a:lstStyle/>
          <a:p>
            <a:r>
              <a:rPr lang="en-US" dirty="0" smtClean="0"/>
              <a:t>Add a footer</a:t>
            </a:r>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dirty="0"/>
          </a:p>
        </p:txBody>
      </p:sp>
      <p:sp>
        <p:nvSpPr>
          <p:cNvPr id="20" name="TextBox 19"/>
          <p:cNvSpPr txBox="1"/>
          <p:nvPr/>
        </p:nvSpPr>
        <p:spPr>
          <a:xfrm>
            <a:off x="541729" y="790378"/>
            <a:ext cx="609441" cy="584776"/>
          </a:xfrm>
          <a:prstGeom prst="rect">
            <a:avLst/>
          </a:prstGeom>
        </p:spPr>
        <p:txBody>
          <a:bodyPr vert="horz" lIns="91416" tIns="45708" rIns="91416" bIns="45708" rtlCol="0" anchor="ctr">
            <a:noAutofit/>
          </a:bodyPr>
          <a:lstStyle/>
          <a:p>
            <a:pPr lvl="0"/>
            <a:r>
              <a:rPr lang="en-US" sz="7998"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0695" y="2886556"/>
            <a:ext cx="609441" cy="584776"/>
          </a:xfrm>
          <a:prstGeom prst="rect">
            <a:avLst/>
          </a:prstGeom>
        </p:spPr>
        <p:txBody>
          <a:bodyPr vert="horz" lIns="91416" tIns="45708" rIns="91416" bIns="45708" rtlCol="0" anchor="ctr">
            <a:noAutofit/>
          </a:bodyPr>
          <a:lstStyle/>
          <a:p>
            <a:pPr lvl="0"/>
            <a:r>
              <a:rPr lang="en-US" sz="7998" baseline="0" dirty="0">
                <a:ln w="3175" cmpd="sng">
                  <a:noFill/>
                </a:ln>
                <a:solidFill>
                  <a:schemeClr val="accent1">
                    <a:lumMod val="60000"/>
                    <a:lumOff val="40000"/>
                  </a:schemeClr>
                </a:solidFill>
                <a:latin typeface="Arial"/>
              </a:rPr>
              <a:t>”</a:t>
            </a:r>
            <a:endParaRPr lang="en-US" sz="1799" dirty="0">
              <a:solidFill>
                <a:schemeClr val="accent1">
                  <a:lumMod val="60000"/>
                  <a:lumOff val="40000"/>
                </a:schemeClr>
              </a:solidFill>
              <a:latin typeface="Arial"/>
            </a:endParaRPr>
          </a:p>
        </p:txBody>
      </p:sp>
    </p:spTree>
    <p:extLst>
      <p:ext uri="{BB962C8B-B14F-4D97-AF65-F5344CB8AC3E}">
        <p14:creationId xmlns:p14="http://schemas.microsoft.com/office/powerpoint/2010/main" val="1020335466"/>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159" y="1931988"/>
            <a:ext cx="8594429" cy="2595460"/>
          </a:xfrm>
        </p:spPr>
        <p:txBody>
          <a:bodyPr anchor="b">
            <a:normAutofit/>
          </a:bodyPr>
          <a:lstStyle>
            <a:lvl1pPr algn="l">
              <a:defRPr sz="4399"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159" y="4527448"/>
            <a:ext cx="8594429" cy="1513914"/>
          </a:xfrm>
        </p:spPr>
        <p:txBody>
          <a:bodyPr anchor="t">
            <a:normAutofit/>
          </a:bodyPr>
          <a:lstStyle>
            <a:lvl1pPr marL="0" indent="0" algn="l">
              <a:buNone/>
              <a:defRPr sz="1799">
                <a:solidFill>
                  <a:schemeClr val="tx1">
                    <a:lumMod val="75000"/>
                    <a:lumOff val="25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C6E67D0-0200-42BE-A0B2-78C70FBBB312}" type="datetime1">
              <a:rPr lang="en-US" smtClean="0"/>
              <a:pPr/>
              <a:t>8/23/2018</a:t>
            </a:fld>
            <a:endParaRPr lang="en-US" dirty="0"/>
          </a:p>
        </p:txBody>
      </p:sp>
      <p:sp>
        <p:nvSpPr>
          <p:cNvPr id="5" name="Footer Placeholder 4"/>
          <p:cNvSpPr>
            <a:spLocks noGrp="1"/>
          </p:cNvSpPr>
          <p:nvPr>
            <p:ph type="ftr" sz="quarter" idx="11"/>
          </p:nvPr>
        </p:nvSpPr>
        <p:spPr/>
        <p:txBody>
          <a:bodyPr/>
          <a:lstStyle/>
          <a:p>
            <a:r>
              <a:rPr lang="en-US" dirty="0" smtClean="0"/>
              <a:t>Add a footer</a:t>
            </a:r>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1359255604"/>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092" y="609600"/>
            <a:ext cx="8092026" cy="3022600"/>
          </a:xfrm>
        </p:spPr>
        <p:txBody>
          <a:bodyPr anchor="ctr">
            <a:normAutofit/>
          </a:bodyPr>
          <a:lstStyle>
            <a:lvl1pPr algn="l">
              <a:defRPr sz="4399"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156" y="4013200"/>
            <a:ext cx="8594430" cy="514248"/>
          </a:xfrm>
        </p:spPr>
        <p:txBody>
          <a:bodyPr anchor="b">
            <a:noAutofit/>
          </a:bodyPr>
          <a:lstStyle>
            <a:lvl1pPr marL="0" indent="0">
              <a:buFontTx/>
              <a:buNone/>
              <a:defRPr sz="2399">
                <a:solidFill>
                  <a:schemeClr val="tx1">
                    <a:lumMod val="75000"/>
                    <a:lumOff val="25000"/>
                  </a:schemeClr>
                </a:solidFill>
              </a:defRPr>
            </a:lvl1pPr>
            <a:lvl2pPr marL="457063" indent="0">
              <a:buFontTx/>
              <a:buNone/>
              <a:defRPr/>
            </a:lvl2pPr>
            <a:lvl3pPr marL="914126" indent="0">
              <a:buFontTx/>
              <a:buNone/>
              <a:defRPr/>
            </a:lvl3pPr>
            <a:lvl4pPr marL="1371189" indent="0">
              <a:buFontTx/>
              <a:buNone/>
              <a:defRPr/>
            </a:lvl4pPr>
            <a:lvl5pPr marL="1828251" indent="0">
              <a:buFontTx/>
              <a:buNone/>
              <a:defRPr/>
            </a:lvl5pPr>
          </a:lstStyle>
          <a:p>
            <a:pPr lvl="0"/>
            <a:r>
              <a:rPr lang="en-US" smtClean="0"/>
              <a:t>Edit Master text styles</a:t>
            </a:r>
          </a:p>
        </p:txBody>
      </p:sp>
      <p:sp>
        <p:nvSpPr>
          <p:cNvPr id="3" name="Text Placeholder 2"/>
          <p:cNvSpPr>
            <a:spLocks noGrp="1"/>
          </p:cNvSpPr>
          <p:nvPr>
            <p:ph type="body" idx="1"/>
          </p:nvPr>
        </p:nvSpPr>
        <p:spPr>
          <a:xfrm>
            <a:off x="677159" y="4527448"/>
            <a:ext cx="8594429" cy="1513914"/>
          </a:xfrm>
        </p:spPr>
        <p:txBody>
          <a:bodyPr anchor="t">
            <a:normAutofit/>
          </a:bodyPr>
          <a:lstStyle>
            <a:lvl1pPr marL="0" indent="0" algn="l">
              <a:buNone/>
              <a:defRPr sz="1799">
                <a:solidFill>
                  <a:schemeClr val="tx1">
                    <a:lumMod val="50000"/>
                    <a:lumOff val="50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C6E67D0-0200-42BE-A0B2-78C70FBBB312}" type="datetime1">
              <a:rPr lang="en-US" smtClean="0"/>
              <a:pPr/>
              <a:t>8/23/2018</a:t>
            </a:fld>
            <a:endParaRPr lang="en-US" dirty="0"/>
          </a:p>
        </p:txBody>
      </p:sp>
      <p:sp>
        <p:nvSpPr>
          <p:cNvPr id="5" name="Footer Placeholder 4"/>
          <p:cNvSpPr>
            <a:spLocks noGrp="1"/>
          </p:cNvSpPr>
          <p:nvPr>
            <p:ph type="ftr" sz="quarter" idx="11"/>
          </p:nvPr>
        </p:nvSpPr>
        <p:spPr/>
        <p:txBody>
          <a:bodyPr/>
          <a:lstStyle/>
          <a:p>
            <a:r>
              <a:rPr lang="en-US" dirty="0" smtClean="0"/>
              <a:t>Add a footer</a:t>
            </a:r>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dirty="0"/>
          </a:p>
        </p:txBody>
      </p:sp>
      <p:sp>
        <p:nvSpPr>
          <p:cNvPr id="24" name="TextBox 23"/>
          <p:cNvSpPr txBox="1"/>
          <p:nvPr/>
        </p:nvSpPr>
        <p:spPr>
          <a:xfrm>
            <a:off x="541729" y="790378"/>
            <a:ext cx="609441" cy="584776"/>
          </a:xfrm>
          <a:prstGeom prst="rect">
            <a:avLst/>
          </a:prstGeom>
        </p:spPr>
        <p:txBody>
          <a:bodyPr vert="horz" lIns="91416" tIns="45708" rIns="91416" bIns="45708" rtlCol="0" anchor="ctr">
            <a:noAutofit/>
          </a:bodyPr>
          <a:lstStyle/>
          <a:p>
            <a:pPr lvl="0"/>
            <a:r>
              <a:rPr lang="en-US" sz="7998"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0695" y="2886556"/>
            <a:ext cx="609441" cy="584776"/>
          </a:xfrm>
          <a:prstGeom prst="rect">
            <a:avLst/>
          </a:prstGeom>
        </p:spPr>
        <p:txBody>
          <a:bodyPr vert="horz" lIns="91416" tIns="45708" rIns="91416" bIns="45708" rtlCol="0" anchor="ctr">
            <a:noAutofit/>
          </a:bodyPr>
          <a:lstStyle/>
          <a:p>
            <a:pPr lvl="0"/>
            <a:r>
              <a:rPr lang="en-US" sz="7998"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820179677"/>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621" y="609600"/>
            <a:ext cx="8585966" cy="3022600"/>
          </a:xfrm>
        </p:spPr>
        <p:txBody>
          <a:bodyPr anchor="ctr">
            <a:normAutofit/>
          </a:bodyPr>
          <a:lstStyle>
            <a:lvl1pPr algn="l">
              <a:defRPr sz="4399"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156" y="4013200"/>
            <a:ext cx="8594430" cy="514248"/>
          </a:xfrm>
        </p:spPr>
        <p:txBody>
          <a:bodyPr anchor="b">
            <a:noAutofit/>
          </a:bodyPr>
          <a:lstStyle>
            <a:lvl1pPr marL="0" indent="0">
              <a:buFontTx/>
              <a:buNone/>
              <a:defRPr sz="2399">
                <a:solidFill>
                  <a:schemeClr val="accent1"/>
                </a:solidFill>
              </a:defRPr>
            </a:lvl1pPr>
            <a:lvl2pPr marL="457063" indent="0">
              <a:buFontTx/>
              <a:buNone/>
              <a:defRPr/>
            </a:lvl2pPr>
            <a:lvl3pPr marL="914126" indent="0">
              <a:buFontTx/>
              <a:buNone/>
              <a:defRPr/>
            </a:lvl3pPr>
            <a:lvl4pPr marL="1371189" indent="0">
              <a:buFontTx/>
              <a:buNone/>
              <a:defRPr/>
            </a:lvl4pPr>
            <a:lvl5pPr marL="1828251" indent="0">
              <a:buFontTx/>
              <a:buNone/>
              <a:defRPr/>
            </a:lvl5pPr>
          </a:lstStyle>
          <a:p>
            <a:pPr lvl="0"/>
            <a:r>
              <a:rPr lang="en-US" smtClean="0"/>
              <a:t>Edit Master text styles</a:t>
            </a:r>
          </a:p>
        </p:txBody>
      </p:sp>
      <p:sp>
        <p:nvSpPr>
          <p:cNvPr id="3" name="Text Placeholder 2"/>
          <p:cNvSpPr>
            <a:spLocks noGrp="1"/>
          </p:cNvSpPr>
          <p:nvPr>
            <p:ph type="body" idx="1"/>
          </p:nvPr>
        </p:nvSpPr>
        <p:spPr>
          <a:xfrm>
            <a:off x="677159" y="4527448"/>
            <a:ext cx="8594429" cy="1513914"/>
          </a:xfrm>
        </p:spPr>
        <p:txBody>
          <a:bodyPr anchor="t">
            <a:normAutofit/>
          </a:bodyPr>
          <a:lstStyle>
            <a:lvl1pPr marL="0" indent="0" algn="l">
              <a:buNone/>
              <a:defRPr sz="1799">
                <a:solidFill>
                  <a:schemeClr val="tx1">
                    <a:lumMod val="50000"/>
                    <a:lumOff val="50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C6E67D0-0200-42BE-A0B2-78C70FBBB312}" type="datetime1">
              <a:rPr lang="en-US" smtClean="0"/>
              <a:pPr/>
              <a:t>8/23/2018</a:t>
            </a:fld>
            <a:endParaRPr lang="en-US" dirty="0"/>
          </a:p>
        </p:txBody>
      </p:sp>
      <p:sp>
        <p:nvSpPr>
          <p:cNvPr id="5" name="Footer Placeholder 4"/>
          <p:cNvSpPr>
            <a:spLocks noGrp="1"/>
          </p:cNvSpPr>
          <p:nvPr>
            <p:ph type="ftr" sz="quarter" idx="11"/>
          </p:nvPr>
        </p:nvSpPr>
        <p:spPr/>
        <p:txBody>
          <a:bodyPr/>
          <a:lstStyle/>
          <a:p>
            <a:r>
              <a:rPr lang="en-US" dirty="0" smtClean="0"/>
              <a:t>Add a footer</a:t>
            </a:r>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1768221940"/>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75C077A-EF7A-41AA-8976-110EB7416C60}" type="datetime1">
              <a:rPr lang="en-US" smtClean="0"/>
              <a:t>8/23/2018</a:t>
            </a:fld>
            <a:endParaRPr lang="en-US" dirty="0"/>
          </a:p>
        </p:txBody>
      </p:sp>
      <p:sp>
        <p:nvSpPr>
          <p:cNvPr id="5" name="Footer Placeholder 4"/>
          <p:cNvSpPr>
            <a:spLocks noGrp="1"/>
          </p:cNvSpPr>
          <p:nvPr>
            <p:ph type="ftr" sz="quarter" idx="11"/>
          </p:nvPr>
        </p:nvSpPr>
        <p:spPr/>
        <p:txBody>
          <a:bodyPr/>
          <a:lstStyle/>
          <a:p>
            <a:r>
              <a:rPr lang="en-US" dirty="0" smtClean="0"/>
              <a:t>Add a footer</a:t>
            </a:r>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1016355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5599" y="609600"/>
            <a:ext cx="130440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159" y="609600"/>
            <a:ext cx="7058311"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F5912B-6681-4BDF-AE10-F59636249FF3}" type="datetime1">
              <a:rPr lang="en-US" smtClean="0"/>
              <a:t>8/23/2018</a:t>
            </a:fld>
            <a:endParaRPr lang="en-US" dirty="0"/>
          </a:p>
        </p:txBody>
      </p:sp>
      <p:sp>
        <p:nvSpPr>
          <p:cNvPr id="5" name="Footer Placeholder 4"/>
          <p:cNvSpPr>
            <a:spLocks noGrp="1"/>
          </p:cNvSpPr>
          <p:nvPr>
            <p:ph type="ftr" sz="quarter" idx="11"/>
          </p:nvPr>
        </p:nvSpPr>
        <p:spPr/>
        <p:txBody>
          <a:bodyPr/>
          <a:lstStyle/>
          <a:p>
            <a:r>
              <a:rPr lang="en-US" dirty="0" smtClean="0"/>
              <a:t>Add a footer</a:t>
            </a:r>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1838475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200"/>
            </a:lvl1p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905C8E22-D0BA-4CB4-9C32-B27533199514}" type="datetime1">
              <a:rPr lang="en-US" smtClean="0"/>
              <a:t>8/23/2018</a:t>
            </a:fld>
            <a:endParaRPr dirty="0"/>
          </a:p>
        </p:txBody>
      </p:sp>
      <p:sp>
        <p:nvSpPr>
          <p:cNvPr id="6" name="Slide Number Placeholder 5"/>
          <p:cNvSpPr>
            <a:spLocks noGrp="1"/>
          </p:cNvSpPr>
          <p:nvPr>
            <p:ph type="sldNum" sz="quarter" idx="12"/>
          </p:nvPr>
        </p:nvSpPr>
        <p:spPr/>
        <p:txBody>
          <a:bodyPr/>
          <a:lstStyle/>
          <a:p>
            <a:fld id="{DF28FB93-0A08-4E7D-8E63-9EFA29F1E093}" type="slidenum">
              <a:rPr/>
              <a:pPr/>
              <a:t>‹#›</a:t>
            </a:fld>
            <a:endParaRPr dirty="0"/>
          </a:p>
        </p:txBody>
      </p:sp>
    </p:spTree>
    <p:extLst>
      <p:ext uri="{BB962C8B-B14F-4D97-AF65-F5344CB8AC3E}">
        <p14:creationId xmlns:p14="http://schemas.microsoft.com/office/powerpoint/2010/main" val="506475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0825"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0825"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F09867D-7EF2-4AD8-9FDE-DEFE91DDBC57}" type="datetimeFigureOut">
              <a:rPr lang="en-US" smtClean="0"/>
              <a:t>8/23/2018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133313-E19E-4AA0-BF8B-197516892227}" type="slidenum">
              <a:rPr lang="en-US" smtClean="0"/>
              <a:t>‹#›</a:t>
            </a:fld>
            <a:endParaRPr lang="en-US" dirty="0"/>
          </a:p>
        </p:txBody>
      </p:sp>
    </p:spTree>
    <p:extLst>
      <p:ext uri="{BB962C8B-B14F-4D97-AF65-F5344CB8AC3E}">
        <p14:creationId xmlns:p14="http://schemas.microsoft.com/office/powerpoint/2010/main" val="16082444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09867D-7EF2-4AD8-9FDE-DEFE91DDBC57}" type="datetimeFigureOut">
              <a:rPr lang="en-US" smtClean="0"/>
              <a:t>8/23/2018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133313-E19E-4AA0-BF8B-197516892227}" type="slidenum">
              <a:rPr lang="en-US" smtClean="0"/>
              <a:t>‹#›</a:t>
            </a:fld>
            <a:endParaRPr lang="en-US" dirty="0"/>
          </a:p>
        </p:txBody>
      </p:sp>
    </p:spTree>
    <p:extLst>
      <p:ext uri="{BB962C8B-B14F-4D97-AF65-F5344CB8AC3E}">
        <p14:creationId xmlns:p14="http://schemas.microsoft.com/office/powerpoint/2010/main" val="9499882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599"/>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C2180A9-7A83-412D-A8AC-5AF60A8AA507}" type="datetime1">
              <a:rPr lang="en-US" smtClean="0"/>
              <a:t>8/23/2018</a:t>
            </a:fld>
            <a:endParaRPr lang="en-US" dirty="0"/>
          </a:p>
        </p:txBody>
      </p:sp>
      <p:sp>
        <p:nvSpPr>
          <p:cNvPr id="5" name="Footer Placeholder 4"/>
          <p:cNvSpPr>
            <a:spLocks noGrp="1"/>
          </p:cNvSpPr>
          <p:nvPr>
            <p:ph type="ftr" sz="quarter" idx="11"/>
          </p:nvPr>
        </p:nvSpPr>
        <p:spPr/>
        <p:txBody>
          <a:bodyPr/>
          <a:lstStyle/>
          <a:p>
            <a:r>
              <a:rPr lang="en-US" dirty="0" smtClean="0"/>
              <a:t>Add a footer</a:t>
            </a:r>
            <a:endParaRPr lang="en-US" dirty="0"/>
          </a:p>
        </p:txBody>
      </p:sp>
      <p:pic>
        <p:nvPicPr>
          <p:cNvPr id="7" name="Picture 6"/>
          <p:cNvPicPr>
            <a:picLocks noChangeAspect="1"/>
          </p:cNvPicPr>
          <p:nvPr userDrawn="1"/>
        </p:nvPicPr>
        <p:blipFill>
          <a:blip r:embed="rId2">
            <a:clrChange>
              <a:clrFrom>
                <a:srgbClr val="FDFBF8"/>
              </a:clrFrom>
              <a:clrTo>
                <a:srgbClr val="FDFBF8">
                  <a:alpha val="0"/>
                </a:srgbClr>
              </a:clrTo>
            </a:clrChange>
            <a:lum bright="70000" contrast="-70000"/>
          </a:blip>
          <a:stretch>
            <a:fillRect/>
          </a:stretch>
        </p:blipFill>
        <p:spPr>
          <a:xfrm>
            <a:off x="2132012" y="2267020"/>
            <a:ext cx="5867400" cy="2597303"/>
          </a:xfrm>
          <a:prstGeom prst="rect">
            <a:avLst/>
          </a:prstGeom>
        </p:spPr>
      </p:pic>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2955127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2425"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242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F09867D-7EF2-4AD8-9FDE-DEFE91DDBC57}" type="datetimeFigureOut">
              <a:rPr lang="en-US" smtClean="0"/>
              <a:t>8/23/2018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133313-E19E-4AA0-BF8B-197516892227}" type="slidenum">
              <a:rPr lang="en-US" smtClean="0"/>
              <a:t>‹#›</a:t>
            </a:fld>
            <a:endParaRPr lang="en-US" dirty="0"/>
          </a:p>
        </p:txBody>
      </p:sp>
    </p:spTree>
    <p:extLst>
      <p:ext uri="{BB962C8B-B14F-4D97-AF65-F5344CB8AC3E}">
        <p14:creationId xmlns:p14="http://schemas.microsoft.com/office/powerpoint/2010/main" val="6184742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0013"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0613" y="1825625"/>
            <a:ext cx="5180012"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F09867D-7EF2-4AD8-9FDE-DEFE91DDBC57}" type="datetimeFigureOut">
              <a:rPr lang="en-US" smtClean="0"/>
              <a:t>8/23/2018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3133313-E19E-4AA0-BF8B-197516892227}" type="slidenum">
              <a:rPr lang="en-US" smtClean="0"/>
              <a:t>‹#›</a:t>
            </a:fld>
            <a:endParaRPr lang="en-US" dirty="0"/>
          </a:p>
        </p:txBody>
      </p:sp>
    </p:spTree>
    <p:extLst>
      <p:ext uri="{BB962C8B-B14F-4D97-AF65-F5344CB8AC3E}">
        <p14:creationId xmlns:p14="http://schemas.microsoft.com/office/powerpoint/2010/main" val="12781752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2425"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62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620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0613" y="1681163"/>
            <a:ext cx="51816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0613" y="2505075"/>
            <a:ext cx="518160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F09867D-7EF2-4AD8-9FDE-DEFE91DDBC57}" type="datetimeFigureOut">
              <a:rPr lang="en-US" smtClean="0"/>
              <a:t>8/23/2018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3133313-E19E-4AA0-BF8B-197516892227}" type="slidenum">
              <a:rPr lang="en-US" smtClean="0"/>
              <a:t>‹#›</a:t>
            </a:fld>
            <a:endParaRPr lang="en-US" dirty="0"/>
          </a:p>
        </p:txBody>
      </p:sp>
    </p:spTree>
    <p:extLst>
      <p:ext uri="{BB962C8B-B14F-4D97-AF65-F5344CB8AC3E}">
        <p14:creationId xmlns:p14="http://schemas.microsoft.com/office/powerpoint/2010/main" val="14545983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F09867D-7EF2-4AD8-9FDE-DEFE91DDBC57}" type="datetimeFigureOut">
              <a:rPr lang="en-US" smtClean="0"/>
              <a:t>8/23/2018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3133313-E19E-4AA0-BF8B-197516892227}" type="slidenum">
              <a:rPr lang="en-US" smtClean="0"/>
              <a:t>‹#›</a:t>
            </a:fld>
            <a:endParaRPr lang="en-US" dirty="0"/>
          </a:p>
        </p:txBody>
      </p:sp>
    </p:spTree>
    <p:extLst>
      <p:ext uri="{BB962C8B-B14F-4D97-AF65-F5344CB8AC3E}">
        <p14:creationId xmlns:p14="http://schemas.microsoft.com/office/powerpoint/2010/main" val="19876170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09867D-7EF2-4AD8-9FDE-DEFE91DDBC57}" type="datetimeFigureOut">
              <a:rPr lang="en-US" smtClean="0"/>
              <a:t>8/23/2018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3133313-E19E-4AA0-BF8B-197516892227}" type="slidenum">
              <a:rPr lang="en-US" smtClean="0"/>
              <a:t>‹#›</a:t>
            </a:fld>
            <a:endParaRPr lang="en-US" dirty="0"/>
          </a:p>
        </p:txBody>
      </p:sp>
    </p:spTree>
    <p:extLst>
      <p:ext uri="{BB962C8B-B14F-4D97-AF65-F5344CB8AC3E}">
        <p14:creationId xmlns:p14="http://schemas.microsoft.com/office/powerpoint/2010/main" val="2968066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0650"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1600" y="987425"/>
            <a:ext cx="61706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065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F09867D-7EF2-4AD8-9FDE-DEFE91DDBC57}" type="datetimeFigureOut">
              <a:rPr lang="en-US" smtClean="0"/>
              <a:t>8/23/2018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3133313-E19E-4AA0-BF8B-197516892227}" type="slidenum">
              <a:rPr lang="en-US" smtClean="0"/>
              <a:t>‹#›</a:t>
            </a:fld>
            <a:endParaRPr lang="en-US" dirty="0"/>
          </a:p>
        </p:txBody>
      </p:sp>
    </p:spTree>
    <p:extLst>
      <p:ext uri="{BB962C8B-B14F-4D97-AF65-F5344CB8AC3E}">
        <p14:creationId xmlns:p14="http://schemas.microsoft.com/office/powerpoint/2010/main" val="25030695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0650"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1600" y="987425"/>
            <a:ext cx="617061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065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F09867D-7EF2-4AD8-9FDE-DEFE91DDBC57}" type="datetimeFigureOut">
              <a:rPr lang="en-US" smtClean="0"/>
              <a:t>8/23/2018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3133313-E19E-4AA0-BF8B-197516892227}" type="slidenum">
              <a:rPr lang="en-US" smtClean="0"/>
              <a:t>‹#›</a:t>
            </a:fld>
            <a:endParaRPr lang="en-US" dirty="0"/>
          </a:p>
        </p:txBody>
      </p:sp>
    </p:spTree>
    <p:extLst>
      <p:ext uri="{BB962C8B-B14F-4D97-AF65-F5344CB8AC3E}">
        <p14:creationId xmlns:p14="http://schemas.microsoft.com/office/powerpoint/2010/main" val="12456052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09867D-7EF2-4AD8-9FDE-DEFE91DDBC57}" type="datetimeFigureOut">
              <a:rPr lang="en-US" smtClean="0"/>
              <a:t>8/23/2018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133313-E19E-4AA0-BF8B-197516892227}" type="slidenum">
              <a:rPr lang="en-US" smtClean="0"/>
              <a:t>‹#›</a:t>
            </a:fld>
            <a:endParaRPr lang="en-US" dirty="0"/>
          </a:p>
        </p:txBody>
      </p:sp>
    </p:spTree>
    <p:extLst>
      <p:ext uri="{BB962C8B-B14F-4D97-AF65-F5344CB8AC3E}">
        <p14:creationId xmlns:p14="http://schemas.microsoft.com/office/powerpoint/2010/main" val="7667630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3313" y="365125"/>
            <a:ext cx="2627312"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2713"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09867D-7EF2-4AD8-9FDE-DEFE91DDBC57}" type="datetimeFigureOut">
              <a:rPr lang="en-US" smtClean="0"/>
              <a:t>8/23/2018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133313-E19E-4AA0-BF8B-197516892227}" type="slidenum">
              <a:rPr lang="en-US" smtClean="0"/>
              <a:t>‹#›</a:t>
            </a:fld>
            <a:endParaRPr lang="en-US" dirty="0"/>
          </a:p>
        </p:txBody>
      </p:sp>
    </p:spTree>
    <p:extLst>
      <p:ext uri="{BB962C8B-B14F-4D97-AF65-F5344CB8AC3E}">
        <p14:creationId xmlns:p14="http://schemas.microsoft.com/office/powerpoint/2010/main" val="7808587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F09867D-7EF2-4AD8-9FDE-DEFE91DDBC57}" type="datetimeFigureOut">
              <a:rPr lang="en-US" smtClean="0"/>
              <a:t>8/23/2018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3133313-E19E-4AA0-BF8B-197516892227}" type="slidenum">
              <a:rPr lang="en-US" smtClean="0"/>
              <a:t>‹#›</a:t>
            </a:fld>
            <a:endParaRPr lang="en-US" dirty="0"/>
          </a:p>
        </p:txBody>
      </p:sp>
    </p:spTree>
    <p:extLst>
      <p:ext uri="{BB962C8B-B14F-4D97-AF65-F5344CB8AC3E}">
        <p14:creationId xmlns:p14="http://schemas.microsoft.com/office/powerpoint/2010/main" val="98980408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159" y="2700868"/>
            <a:ext cx="8594429" cy="1826581"/>
          </a:xfrm>
        </p:spPr>
        <p:txBody>
          <a:bodyPr anchor="b"/>
          <a:lstStyle>
            <a:lvl1pPr algn="l">
              <a:defRPr sz="3999"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159" y="4527448"/>
            <a:ext cx="8594429" cy="860400"/>
          </a:xfrm>
        </p:spPr>
        <p:txBody>
          <a:bodyPr anchor="t"/>
          <a:lstStyle>
            <a:lvl1pPr marL="0" indent="0" algn="l">
              <a:buNone/>
              <a:defRPr sz="1999">
                <a:solidFill>
                  <a:schemeClr val="tx1">
                    <a:lumMod val="50000"/>
                    <a:lumOff val="50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A563DF0-FDDF-4143-9D8C-6AF41892E174}" type="datetime1">
              <a:rPr lang="en-US" smtClean="0"/>
              <a:t>8/23/2018</a:t>
            </a:fld>
            <a:endParaRPr lang="en-US" dirty="0"/>
          </a:p>
        </p:txBody>
      </p:sp>
      <p:sp>
        <p:nvSpPr>
          <p:cNvPr id="5" name="Footer Placeholder 4"/>
          <p:cNvSpPr>
            <a:spLocks noGrp="1"/>
          </p:cNvSpPr>
          <p:nvPr>
            <p:ph type="ftr" sz="quarter" idx="11"/>
          </p:nvPr>
        </p:nvSpPr>
        <p:spPr/>
        <p:txBody>
          <a:bodyPr/>
          <a:lstStyle/>
          <a:p>
            <a:r>
              <a:rPr lang="en-US" dirty="0" smtClean="0"/>
              <a:t>Add a footer</a:t>
            </a:r>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dirty="0"/>
          </a:p>
        </p:txBody>
      </p:sp>
      <p:pic>
        <p:nvPicPr>
          <p:cNvPr id="7" name="Picture 6"/>
          <p:cNvPicPr>
            <a:picLocks noChangeAspect="1"/>
          </p:cNvPicPr>
          <p:nvPr userDrawn="1"/>
        </p:nvPicPr>
        <p:blipFill>
          <a:blip r:embed="rId2">
            <a:lum bright="70000" contrast="-70000"/>
          </a:blip>
          <a:stretch>
            <a:fillRect/>
          </a:stretch>
        </p:blipFill>
        <p:spPr>
          <a:xfrm>
            <a:off x="2109034" y="1752600"/>
            <a:ext cx="6479392" cy="2868212"/>
          </a:xfrm>
          <a:prstGeom prst="rect">
            <a:avLst/>
          </a:prstGeom>
        </p:spPr>
      </p:pic>
    </p:spTree>
    <p:extLst>
      <p:ext uri="{BB962C8B-B14F-4D97-AF65-F5344CB8AC3E}">
        <p14:creationId xmlns:p14="http://schemas.microsoft.com/office/powerpoint/2010/main" val="420844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158" y="2160589"/>
            <a:ext cx="418294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8645" y="2160590"/>
            <a:ext cx="418294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8BB83F9-4677-4C31-8407-7919061A580B}" type="datetime1">
              <a:rPr lang="en-US" smtClean="0"/>
              <a:t>8/23/2018</a:t>
            </a:fld>
            <a:endParaRPr lang="en-US" dirty="0"/>
          </a:p>
        </p:txBody>
      </p:sp>
      <p:sp>
        <p:nvSpPr>
          <p:cNvPr id="6" name="Footer Placeholder 5"/>
          <p:cNvSpPr>
            <a:spLocks noGrp="1"/>
          </p:cNvSpPr>
          <p:nvPr>
            <p:ph type="ftr" sz="quarter" idx="11"/>
          </p:nvPr>
        </p:nvSpPr>
        <p:spPr/>
        <p:txBody>
          <a:bodyPr/>
          <a:lstStyle/>
          <a:p>
            <a:r>
              <a:rPr lang="en-US" dirty="0" smtClean="0"/>
              <a:t>Add a footer</a:t>
            </a:r>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3470256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570" y="2160983"/>
            <a:ext cx="4184533" cy="576262"/>
          </a:xfrm>
        </p:spPr>
        <p:txBody>
          <a:bodyPr anchor="b">
            <a:noAutofit/>
          </a:bodyPr>
          <a:lstStyle>
            <a:lvl1pPr marL="0" indent="0">
              <a:buNone/>
              <a:defRPr sz="23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570" y="2737246"/>
            <a:ext cx="418453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7058" y="2160983"/>
            <a:ext cx="4184528" cy="576262"/>
          </a:xfrm>
        </p:spPr>
        <p:txBody>
          <a:bodyPr anchor="b">
            <a:noAutofit/>
          </a:bodyPr>
          <a:lstStyle>
            <a:lvl1pPr marL="0" indent="0">
              <a:buNone/>
              <a:defRPr sz="23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7059" y="2737246"/>
            <a:ext cx="418452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33939A6-3450-434F-A872-BEE63F7EB093}" type="datetime1">
              <a:rPr lang="en-US" smtClean="0"/>
              <a:t>8/23/2018</a:t>
            </a:fld>
            <a:endParaRPr lang="en-US" dirty="0"/>
          </a:p>
        </p:txBody>
      </p:sp>
      <p:sp>
        <p:nvSpPr>
          <p:cNvPr id="8" name="Footer Placeholder 7"/>
          <p:cNvSpPr>
            <a:spLocks noGrp="1"/>
          </p:cNvSpPr>
          <p:nvPr>
            <p:ph type="ftr" sz="quarter" idx="11"/>
          </p:nvPr>
        </p:nvSpPr>
        <p:spPr/>
        <p:txBody>
          <a:bodyPr/>
          <a:lstStyle/>
          <a:p>
            <a:r>
              <a:rPr lang="en-US" dirty="0" smtClean="0"/>
              <a:t>Add a footer</a:t>
            </a:r>
            <a:endParaRPr lang="en-US" dirty="0"/>
          </a:p>
        </p:txBody>
      </p:sp>
      <p:sp>
        <p:nvSpPr>
          <p:cNvPr id="9" name="Slide Number Placeholder 8"/>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84643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158" y="609600"/>
            <a:ext cx="8594429"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3BABB1C-FA00-4171-BA31-4C5E719472F3}" type="datetime1">
              <a:rPr lang="en-US" smtClean="0"/>
              <a:t>8/23/2018</a:t>
            </a:fld>
            <a:endParaRPr lang="en-US" dirty="0"/>
          </a:p>
        </p:txBody>
      </p:sp>
      <p:sp>
        <p:nvSpPr>
          <p:cNvPr id="4" name="Footer Placeholder 3"/>
          <p:cNvSpPr>
            <a:spLocks noGrp="1"/>
          </p:cNvSpPr>
          <p:nvPr>
            <p:ph type="ftr" sz="quarter" idx="11"/>
          </p:nvPr>
        </p:nvSpPr>
        <p:spPr/>
        <p:txBody>
          <a:bodyPr/>
          <a:lstStyle/>
          <a:p>
            <a:r>
              <a:rPr lang="en-US" dirty="0" smtClean="0"/>
              <a:t>Add a footer</a:t>
            </a:r>
            <a:endParaRPr lang="en-US" dirty="0"/>
          </a:p>
        </p:txBody>
      </p:sp>
      <p:sp>
        <p:nvSpPr>
          <p:cNvPr id="5" name="Slide Number Placeholder 4"/>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427450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6C8610-5B57-4C6B-BF9F-F5397A1F60B8}" type="datetime1">
              <a:rPr lang="en-US" smtClean="0"/>
              <a:t>8/23/2018</a:t>
            </a:fld>
            <a:endParaRPr lang="en-US" dirty="0"/>
          </a:p>
        </p:txBody>
      </p:sp>
      <p:sp>
        <p:nvSpPr>
          <p:cNvPr id="3" name="Footer Placeholder 2"/>
          <p:cNvSpPr>
            <a:spLocks noGrp="1"/>
          </p:cNvSpPr>
          <p:nvPr>
            <p:ph type="ftr" sz="quarter" idx="11"/>
          </p:nvPr>
        </p:nvSpPr>
        <p:spPr/>
        <p:txBody>
          <a:bodyPr/>
          <a:lstStyle/>
          <a:p>
            <a:r>
              <a:rPr lang="en-US" dirty="0" smtClean="0"/>
              <a:t>Add a footer</a:t>
            </a:r>
            <a:endParaRPr lang="en-US" dirty="0"/>
          </a:p>
        </p:txBody>
      </p:sp>
      <p:sp>
        <p:nvSpPr>
          <p:cNvPr id="4" name="Slide Number Placeholder 3"/>
          <p:cNvSpPr>
            <a:spLocks noGrp="1"/>
          </p:cNvSpPr>
          <p:nvPr>
            <p:ph type="sldNum" sz="quarter" idx="12"/>
          </p:nvPr>
        </p:nvSpPr>
        <p:spPr/>
        <p:txBody>
          <a:bodyPr/>
          <a:lstStyle/>
          <a:p>
            <a:fld id="{DF28FB93-0A08-4E7D-8E63-9EFA29F1E093}" type="slidenum">
              <a:rPr lang="en-US" smtClean="0"/>
              <a:pPr/>
              <a:t>‹#›</a:t>
            </a:fld>
            <a:endParaRPr lang="en-US" dirty="0"/>
          </a:p>
        </p:txBody>
      </p:sp>
      <p:grpSp>
        <p:nvGrpSpPr>
          <p:cNvPr id="5" name="bottom graphic"/>
          <p:cNvGrpSpPr/>
          <p:nvPr userDrawn="1"/>
        </p:nvGrpSpPr>
        <p:grpSpPr>
          <a:xfrm>
            <a:off x="0" y="6309360"/>
            <a:ext cx="12190231" cy="548640"/>
            <a:chOff x="0" y="6309360"/>
            <a:chExt cx="12190231" cy="548640"/>
          </a:xfrm>
        </p:grpSpPr>
        <p:sp>
          <p:nvSpPr>
            <p:cNvPr id="6" name="Rectangle 5"/>
            <p:cNvSpPr/>
            <p:nvPr/>
          </p:nvSpPr>
          <p:spPr>
            <a:xfrm>
              <a:off x="0" y="6400800"/>
              <a:ext cx="12188825" cy="4572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dirty="0"/>
            </a:p>
          </p:txBody>
        </p:sp>
        <p:sp>
          <p:nvSpPr>
            <p:cNvPr id="7" name="Rectangle 6"/>
            <p:cNvSpPr/>
            <p:nvPr/>
          </p:nvSpPr>
          <p:spPr>
            <a:xfrm>
              <a:off x="1279" y="6309360"/>
              <a:ext cx="12188952" cy="97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8" name="Rectangle 7"/>
            <p:cNvSpPr/>
            <p:nvPr/>
          </p:nvSpPr>
          <p:spPr>
            <a:xfrm>
              <a:off x="1279" y="6379143"/>
              <a:ext cx="12188952"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grpSp>
    </p:spTree>
    <p:extLst>
      <p:ext uri="{BB962C8B-B14F-4D97-AF65-F5344CB8AC3E}">
        <p14:creationId xmlns:p14="http://schemas.microsoft.com/office/powerpoint/2010/main" val="297471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158" y="1498604"/>
            <a:ext cx="3853524" cy="1278466"/>
          </a:xfrm>
        </p:spPr>
        <p:txBody>
          <a:bodyPr anchor="b">
            <a:normAutofit/>
          </a:bodyPr>
          <a:lstStyle>
            <a:lvl1pPr>
              <a:defRPr sz="1999"/>
            </a:lvl1pPr>
          </a:lstStyle>
          <a:p>
            <a:r>
              <a:rPr lang="en-US" smtClean="0"/>
              <a:t>Click to edit Master title style</a:t>
            </a:r>
            <a:endParaRPr lang="en-US" dirty="0"/>
          </a:p>
        </p:txBody>
      </p:sp>
      <p:sp>
        <p:nvSpPr>
          <p:cNvPr id="3" name="Content Placeholder 2"/>
          <p:cNvSpPr>
            <a:spLocks noGrp="1"/>
          </p:cNvSpPr>
          <p:nvPr>
            <p:ph idx="1"/>
          </p:nvPr>
        </p:nvSpPr>
        <p:spPr>
          <a:xfrm>
            <a:off x="4759222" y="514925"/>
            <a:ext cx="4512366"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158" y="2777069"/>
            <a:ext cx="3853524" cy="2584449"/>
          </a:xfrm>
        </p:spPr>
        <p:txBody>
          <a:bodyPr>
            <a:normAutofit/>
          </a:bodyPr>
          <a:lstStyle>
            <a:lvl1pPr marL="0" indent="0">
              <a:buNone/>
              <a:defRPr sz="1400"/>
            </a:lvl1pPr>
            <a:lvl2pPr marL="456926" indent="0">
              <a:buNone/>
              <a:defRPr sz="1400"/>
            </a:lvl2pPr>
            <a:lvl3pPr marL="913852" indent="0">
              <a:buNone/>
              <a:defRPr sz="1200"/>
            </a:lvl3pPr>
            <a:lvl4pPr marL="1370778" indent="0">
              <a:buNone/>
              <a:defRPr sz="1000"/>
            </a:lvl4pPr>
            <a:lvl5pPr marL="1827703" indent="0">
              <a:buNone/>
              <a:defRPr sz="1000"/>
            </a:lvl5pPr>
            <a:lvl6pPr marL="2284628" indent="0">
              <a:buNone/>
              <a:defRPr sz="1000"/>
            </a:lvl6pPr>
            <a:lvl7pPr marL="2741554" indent="0">
              <a:buNone/>
              <a:defRPr sz="1000"/>
            </a:lvl7pPr>
            <a:lvl8pPr marL="3198480" indent="0">
              <a:buNone/>
              <a:defRPr sz="1000"/>
            </a:lvl8pPr>
            <a:lvl9pPr marL="3655406"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ADBF3DD-8B6D-46AA-BCA9-242D4EF63DDF}" type="datetime1">
              <a:rPr lang="en-US" smtClean="0"/>
              <a:t>8/23/2018</a:t>
            </a:fld>
            <a:endParaRPr lang="en-US" dirty="0"/>
          </a:p>
        </p:txBody>
      </p:sp>
      <p:sp>
        <p:nvSpPr>
          <p:cNvPr id="6" name="Footer Placeholder 5"/>
          <p:cNvSpPr>
            <a:spLocks noGrp="1"/>
          </p:cNvSpPr>
          <p:nvPr>
            <p:ph type="ftr" sz="quarter" idx="11"/>
          </p:nvPr>
        </p:nvSpPr>
        <p:spPr/>
        <p:txBody>
          <a:bodyPr/>
          <a:lstStyle/>
          <a:p>
            <a:r>
              <a:rPr lang="en-US" dirty="0" smtClean="0"/>
              <a:t>Add a footer</a:t>
            </a:r>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1530300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158" y="4800600"/>
            <a:ext cx="8594428" cy="566738"/>
          </a:xfrm>
        </p:spPr>
        <p:txBody>
          <a:bodyPr anchor="b">
            <a:normAutofit/>
          </a:bodyPr>
          <a:lstStyle>
            <a:lvl1pPr algn="l">
              <a:defRPr sz="2399"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158" y="609600"/>
            <a:ext cx="8594429" cy="3845718"/>
          </a:xfrm>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dirty="0" smtClean="0"/>
              <a:t>Click icon to add picture</a:t>
            </a:r>
            <a:endParaRPr lang="en-US" dirty="0"/>
          </a:p>
        </p:txBody>
      </p:sp>
      <p:sp>
        <p:nvSpPr>
          <p:cNvPr id="4" name="Text Placeholder 3"/>
          <p:cNvSpPr>
            <a:spLocks noGrp="1"/>
          </p:cNvSpPr>
          <p:nvPr>
            <p:ph type="body" sz="half" idx="2"/>
          </p:nvPr>
        </p:nvSpPr>
        <p:spPr>
          <a:xfrm>
            <a:off x="677158" y="5367338"/>
            <a:ext cx="8594428" cy="674024"/>
          </a:xfrm>
        </p:spPr>
        <p:txBody>
          <a:bodyPr>
            <a:normAutofit/>
          </a:bodyPr>
          <a:lstStyle>
            <a:lvl1pPr marL="0" indent="0">
              <a:buNone/>
              <a:defRPr sz="12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23C41AE9-3D4A-4A08-B03D-DC6D2ADF5464}" type="datetime1">
              <a:rPr lang="en-US" smtClean="0"/>
              <a:t>8/23/2018</a:t>
            </a:fld>
            <a:endParaRPr lang="en-US" dirty="0"/>
          </a:p>
        </p:txBody>
      </p:sp>
      <p:sp>
        <p:nvSpPr>
          <p:cNvPr id="6" name="Footer Placeholder 5"/>
          <p:cNvSpPr>
            <a:spLocks noGrp="1"/>
          </p:cNvSpPr>
          <p:nvPr>
            <p:ph type="ftr" sz="quarter" idx="11"/>
          </p:nvPr>
        </p:nvSpPr>
        <p:spPr/>
        <p:txBody>
          <a:bodyPr/>
          <a:lstStyle/>
          <a:p>
            <a:r>
              <a:rPr lang="en-US" dirty="0" smtClean="0"/>
              <a:t>Add a footer</a:t>
            </a:r>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4207700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88825"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158" y="609600"/>
            <a:ext cx="8594429"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158" y="2160590"/>
            <a:ext cx="8594429"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3257" y="6041363"/>
            <a:ext cx="91170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C6E67D0-0200-42BE-A0B2-78C70FBBB312}" type="datetime1">
              <a:rPr lang="en-US" smtClean="0"/>
              <a:pPr/>
              <a:t>8/23/2018</a:t>
            </a:fld>
            <a:endParaRPr lang="en-US" dirty="0"/>
          </a:p>
        </p:txBody>
      </p:sp>
      <p:sp>
        <p:nvSpPr>
          <p:cNvPr id="5" name="Footer Placeholder 4"/>
          <p:cNvSpPr>
            <a:spLocks noGrp="1"/>
          </p:cNvSpPr>
          <p:nvPr>
            <p:ph type="ftr" sz="quarter" idx="3"/>
          </p:nvPr>
        </p:nvSpPr>
        <p:spPr>
          <a:xfrm>
            <a:off x="677158" y="6041363"/>
            <a:ext cx="6295972"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smtClean="0"/>
              <a:t>Add a footer</a:t>
            </a:r>
            <a:endParaRPr lang="en-US" dirty="0"/>
          </a:p>
        </p:txBody>
      </p:sp>
      <p:sp>
        <p:nvSpPr>
          <p:cNvPr id="6" name="Slide Number Placeholder 5"/>
          <p:cNvSpPr>
            <a:spLocks noGrp="1"/>
          </p:cNvSpPr>
          <p:nvPr>
            <p:ph type="sldNum" sz="quarter" idx="4"/>
          </p:nvPr>
        </p:nvSpPr>
        <p:spPr>
          <a:xfrm>
            <a:off x="8588426" y="6041363"/>
            <a:ext cx="683161" cy="365125"/>
          </a:xfrm>
          <a:prstGeom prst="rect">
            <a:avLst/>
          </a:prstGeom>
        </p:spPr>
        <p:txBody>
          <a:bodyPr vert="horz" lIns="91440" tIns="45720" rIns="91440" bIns="45720" rtlCol="0" anchor="ctr"/>
          <a:lstStyle>
            <a:lvl1pPr algn="r">
              <a:defRPr sz="900">
                <a:solidFill>
                  <a:schemeClr val="accent1"/>
                </a:solidFill>
              </a:defRPr>
            </a:lvl1p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1503971626"/>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 id="2147483972" r:id="rId12"/>
    <p:sldLayoutId id="2147483973" r:id="rId13"/>
    <p:sldLayoutId id="2147483974" r:id="rId14"/>
    <p:sldLayoutId id="2147483975" r:id="rId15"/>
    <p:sldLayoutId id="2147483976" r:id="rId16"/>
    <p:sldLayoutId id="2147483914"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ftr="0" dt="0"/>
  <p:txStyles>
    <p:titleStyle>
      <a:lvl1pPr algn="l" defTabSz="457063" rtl="0" eaLnBrk="1" latinLnBrk="0" hangingPunct="1">
        <a:spcBef>
          <a:spcPct val="0"/>
        </a:spcBef>
        <a:buNone/>
        <a:defRPr sz="3599"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797" indent="-342797" algn="l" defTabSz="457063" rtl="0" eaLnBrk="1" latinLnBrk="0" hangingPunct="1">
        <a:spcBef>
          <a:spcPts val="1000"/>
        </a:spcBef>
        <a:spcAft>
          <a:spcPts val="0"/>
        </a:spcAft>
        <a:buClr>
          <a:schemeClr val="accent1"/>
        </a:buClr>
        <a:buSzPct val="80000"/>
        <a:buFont typeface="Wingdings 3" charset="2"/>
        <a:buChar char=""/>
        <a:defRPr sz="1799" kern="1200">
          <a:solidFill>
            <a:schemeClr val="tx1">
              <a:lumMod val="75000"/>
              <a:lumOff val="25000"/>
            </a:schemeClr>
          </a:solidFill>
          <a:latin typeface="+mn-lt"/>
          <a:ea typeface="+mn-ea"/>
          <a:cs typeface="+mn-cs"/>
        </a:defRPr>
      </a:lvl1pPr>
      <a:lvl2pPr marL="742727" indent="-285664" algn="l" defTabSz="457063"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2657" indent="-228531" algn="l" defTabSz="457063"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599720"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6783"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3846"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0908"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7971"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5034"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063" rtl="0" eaLnBrk="1" latinLnBrk="0" hangingPunct="1">
        <a:defRPr sz="1799" kern="1200">
          <a:solidFill>
            <a:schemeClr val="tx1"/>
          </a:solidFill>
          <a:latin typeface="+mn-lt"/>
          <a:ea typeface="+mn-ea"/>
          <a:cs typeface="+mn-cs"/>
        </a:defRPr>
      </a:lvl1pPr>
      <a:lvl2pPr marL="457063" algn="l" defTabSz="457063" rtl="0" eaLnBrk="1" latinLnBrk="0" hangingPunct="1">
        <a:defRPr sz="1799" kern="1200">
          <a:solidFill>
            <a:schemeClr val="tx1"/>
          </a:solidFill>
          <a:latin typeface="+mn-lt"/>
          <a:ea typeface="+mn-ea"/>
          <a:cs typeface="+mn-cs"/>
        </a:defRPr>
      </a:lvl2pPr>
      <a:lvl3pPr marL="914126" algn="l" defTabSz="457063" rtl="0" eaLnBrk="1" latinLnBrk="0" hangingPunct="1">
        <a:defRPr sz="1799" kern="1200">
          <a:solidFill>
            <a:schemeClr val="tx1"/>
          </a:solidFill>
          <a:latin typeface="+mn-lt"/>
          <a:ea typeface="+mn-ea"/>
          <a:cs typeface="+mn-cs"/>
        </a:defRPr>
      </a:lvl3pPr>
      <a:lvl4pPr marL="1371189" algn="l" defTabSz="457063" rtl="0" eaLnBrk="1" latinLnBrk="0" hangingPunct="1">
        <a:defRPr sz="1799" kern="1200">
          <a:solidFill>
            <a:schemeClr val="tx1"/>
          </a:solidFill>
          <a:latin typeface="+mn-lt"/>
          <a:ea typeface="+mn-ea"/>
          <a:cs typeface="+mn-cs"/>
        </a:defRPr>
      </a:lvl4pPr>
      <a:lvl5pPr marL="1828251" algn="l" defTabSz="457063" rtl="0" eaLnBrk="1" latinLnBrk="0" hangingPunct="1">
        <a:defRPr sz="1799" kern="1200">
          <a:solidFill>
            <a:schemeClr val="tx1"/>
          </a:solidFill>
          <a:latin typeface="+mn-lt"/>
          <a:ea typeface="+mn-ea"/>
          <a:cs typeface="+mn-cs"/>
        </a:defRPr>
      </a:lvl5pPr>
      <a:lvl6pPr marL="2285314" algn="l" defTabSz="457063" rtl="0" eaLnBrk="1" latinLnBrk="0" hangingPunct="1">
        <a:defRPr sz="1799" kern="1200">
          <a:solidFill>
            <a:schemeClr val="tx1"/>
          </a:solidFill>
          <a:latin typeface="+mn-lt"/>
          <a:ea typeface="+mn-ea"/>
          <a:cs typeface="+mn-cs"/>
        </a:defRPr>
      </a:lvl6pPr>
      <a:lvl7pPr marL="2742377" algn="l" defTabSz="457063" rtl="0" eaLnBrk="1" latinLnBrk="0" hangingPunct="1">
        <a:defRPr sz="1799" kern="1200">
          <a:solidFill>
            <a:schemeClr val="tx1"/>
          </a:solidFill>
          <a:latin typeface="+mn-lt"/>
          <a:ea typeface="+mn-ea"/>
          <a:cs typeface="+mn-cs"/>
        </a:defRPr>
      </a:lvl7pPr>
      <a:lvl8pPr marL="3199440" algn="l" defTabSz="457063" rtl="0" eaLnBrk="1" latinLnBrk="0" hangingPunct="1">
        <a:defRPr sz="1799" kern="1200">
          <a:solidFill>
            <a:schemeClr val="tx1"/>
          </a:solidFill>
          <a:latin typeface="+mn-lt"/>
          <a:ea typeface="+mn-ea"/>
          <a:cs typeface="+mn-cs"/>
        </a:defRPr>
      </a:lvl8pPr>
      <a:lvl9pPr marL="3656503" algn="l" defTabSz="457063" rtl="0" eaLnBrk="1" latinLnBrk="0" hangingPunct="1">
        <a:defRPr sz="17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2425"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2425"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1613"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09867D-7EF2-4AD8-9FDE-DEFE91DDBC57}" type="datetimeFigureOut">
              <a:rPr lang="en-US" smtClean="0"/>
              <a:t>8/23/2018</a:t>
            </a:fld>
            <a:endParaRPr lang="en-US" dirty="0"/>
          </a:p>
        </p:txBody>
      </p:sp>
      <p:sp>
        <p:nvSpPr>
          <p:cNvPr id="5" name="Footer Placeholder 4"/>
          <p:cNvSpPr>
            <a:spLocks noGrp="1"/>
          </p:cNvSpPr>
          <p:nvPr>
            <p:ph type="ftr" sz="quarter" idx="3"/>
          </p:nvPr>
        </p:nvSpPr>
        <p:spPr>
          <a:xfrm>
            <a:off x="4037013"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09013" y="6356350"/>
            <a:ext cx="27416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133313-E19E-4AA0-BF8B-197516892227}" type="slidenum">
              <a:rPr lang="en-US" smtClean="0"/>
              <a:t>‹#›</a:t>
            </a:fld>
            <a:endParaRPr lang="en-US" dirty="0"/>
          </a:p>
        </p:txBody>
      </p:sp>
    </p:spTree>
    <p:extLst>
      <p:ext uri="{BB962C8B-B14F-4D97-AF65-F5344CB8AC3E}">
        <p14:creationId xmlns:p14="http://schemas.microsoft.com/office/powerpoint/2010/main" val="1705801860"/>
      </p:ext>
    </p:extLst>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 id="2147483989"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hyperlink" Target="http://www.pbcgov/osba" TargetMode="External"/><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hyperlink" Target="http://www.sunbiz.org/" TargetMode="External"/><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7.xml"/><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3212" y="2404534"/>
            <a:ext cx="9601200" cy="1646302"/>
          </a:xfrm>
        </p:spPr>
        <p:txBody>
          <a:bodyPr/>
          <a:lstStyle/>
          <a:p>
            <a:r>
              <a:rPr lang="en-US" dirty="0" smtClean="0">
                <a:solidFill>
                  <a:srgbClr val="7030A0"/>
                </a:solidFill>
              </a:rPr>
              <a:t>Certification 101</a:t>
            </a:r>
            <a:endParaRPr lang="en-US" dirty="0">
              <a:solidFill>
                <a:srgbClr val="7030A0"/>
              </a:solidFill>
            </a:endParaRPr>
          </a:p>
        </p:txBody>
      </p:sp>
      <p:sp>
        <p:nvSpPr>
          <p:cNvPr id="3" name="Content Placeholder 2"/>
          <p:cNvSpPr>
            <a:spLocks noGrp="1"/>
          </p:cNvSpPr>
          <p:nvPr>
            <p:ph type="subTitle" idx="1"/>
          </p:nvPr>
        </p:nvSpPr>
        <p:spPr/>
        <p:txBody>
          <a:bodyPr/>
          <a:lstStyle/>
          <a:p>
            <a:r>
              <a:rPr lang="en-US" dirty="0" smtClean="0">
                <a:solidFill>
                  <a:srgbClr val="7030A0"/>
                </a:solidFill>
              </a:rPr>
              <a:t>Presented by the Office of Small Business Assistance</a:t>
            </a:r>
          </a:p>
          <a:p>
            <a:r>
              <a:rPr lang="en-US" dirty="0" smtClean="0">
                <a:solidFill>
                  <a:srgbClr val="7030A0"/>
                </a:solidFill>
              </a:rPr>
              <a:t>Tonya Davis Johnson, Director</a:t>
            </a:r>
            <a:endParaRPr lang="en-US" dirty="0">
              <a:solidFill>
                <a:srgbClr val="7030A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9255" y="5486400"/>
            <a:ext cx="4267200" cy="88188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212" y="5147733"/>
            <a:ext cx="3377191" cy="1493044"/>
          </a:xfrm>
          <a:prstGeom prst="rect">
            <a:avLst/>
          </a:prstGeom>
        </p:spPr>
      </p:pic>
    </p:spTree>
    <p:extLst>
      <p:ext uri="{BB962C8B-B14F-4D97-AF65-F5344CB8AC3E}">
        <p14:creationId xmlns:p14="http://schemas.microsoft.com/office/powerpoint/2010/main" val="2957189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solidFill>
              </a:rPr>
              <a:t>Education &amp; Support</a:t>
            </a:r>
            <a:endParaRPr lang="en-US" dirty="0">
              <a:solidFill>
                <a:schemeClr val="accent2"/>
              </a:solidFill>
            </a:endParaRPr>
          </a:p>
        </p:txBody>
      </p:sp>
      <p:sp>
        <p:nvSpPr>
          <p:cNvPr id="3" name="Content Placeholder 2"/>
          <p:cNvSpPr>
            <a:spLocks noGrp="1"/>
          </p:cNvSpPr>
          <p:nvPr>
            <p:ph idx="1"/>
          </p:nvPr>
        </p:nvSpPr>
        <p:spPr>
          <a:xfrm>
            <a:off x="677158" y="1371600"/>
            <a:ext cx="8594429" cy="4642773"/>
          </a:xfrm>
        </p:spPr>
        <p:txBody>
          <a:bodyPr/>
          <a:lstStyle/>
          <a:p>
            <a:r>
              <a:rPr lang="en-US" sz="2000" dirty="0" smtClean="0">
                <a:solidFill>
                  <a:srgbClr val="7030A0"/>
                </a:solidFill>
              </a:rPr>
              <a:t>Your OSBA Business Specialist is here to answer questions and help resolve issues that sometimes occur. </a:t>
            </a:r>
          </a:p>
          <a:p>
            <a:r>
              <a:rPr lang="en-US" sz="2000" dirty="0" smtClean="0">
                <a:solidFill>
                  <a:srgbClr val="7030A0"/>
                </a:solidFill>
              </a:rPr>
              <a:t>Take advantage of educational opportunities through our partners such as Small Business Development Center, TED Center, and SCORE.  They can provide assistance with business plans and bid writing.</a:t>
            </a:r>
          </a:p>
          <a:p>
            <a:r>
              <a:rPr lang="en-US" sz="2000" dirty="0" smtClean="0">
                <a:solidFill>
                  <a:srgbClr val="7030A0"/>
                </a:solidFill>
              </a:rPr>
              <a:t>Find a mentor. OSBA staff may have some suggestions, if you need assistance</a:t>
            </a:r>
            <a:r>
              <a:rPr lang="en-US" sz="2000" dirty="0" smtClean="0"/>
              <a:t>.</a:t>
            </a:r>
          </a:p>
          <a:p>
            <a:endParaRPr lang="en-US" dirty="0"/>
          </a:p>
        </p:txBody>
      </p:sp>
      <p:pic>
        <p:nvPicPr>
          <p:cNvPr id="4" name="Picture 3" descr="D:\2017 Business MatchMaker Proofs\2017 Business MatchMaker 561.JPG"/>
          <p:cNvPicPr/>
          <p:nvPr/>
        </p:nvPicPr>
        <p:blipFill>
          <a:blip r:embed="rId3">
            <a:extLst>
              <a:ext uri="{28A0092B-C50C-407E-A947-70E740481C1C}">
                <a14:useLocalDpi xmlns:a14="http://schemas.microsoft.com/office/drawing/2010/main" val="0"/>
              </a:ext>
            </a:extLst>
          </a:blip>
          <a:srcRect/>
          <a:stretch>
            <a:fillRect/>
          </a:stretch>
        </p:blipFill>
        <p:spPr bwMode="auto">
          <a:xfrm>
            <a:off x="2764572" y="4267200"/>
            <a:ext cx="4419600" cy="2362200"/>
          </a:xfrm>
          <a:prstGeom prst="rect">
            <a:avLst/>
          </a:prstGeom>
          <a:noFill/>
          <a:ln>
            <a:noFill/>
          </a:ln>
        </p:spPr>
      </p:pic>
    </p:spTree>
    <p:extLst>
      <p:ext uri="{BB962C8B-B14F-4D97-AF65-F5344CB8AC3E}">
        <p14:creationId xmlns:p14="http://schemas.microsoft.com/office/powerpoint/2010/main" val="2244969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158" y="609600"/>
            <a:ext cx="8594429" cy="609600"/>
          </a:xfrm>
        </p:spPr>
        <p:txBody>
          <a:bodyPr/>
          <a:lstStyle/>
          <a:p>
            <a:r>
              <a:rPr lang="en-US" dirty="0" smtClean="0">
                <a:solidFill>
                  <a:srgbClr val="7030A0"/>
                </a:solidFill>
              </a:rPr>
              <a:t>Contact Information</a:t>
            </a:r>
            <a:endParaRPr lang="en-US" dirty="0">
              <a:solidFill>
                <a:srgbClr val="7030A0"/>
              </a:solidFill>
            </a:endParaRPr>
          </a:p>
        </p:txBody>
      </p:sp>
      <p:sp>
        <p:nvSpPr>
          <p:cNvPr id="3" name="Content Placeholder 2"/>
          <p:cNvSpPr>
            <a:spLocks noGrp="1"/>
          </p:cNvSpPr>
          <p:nvPr>
            <p:ph idx="1"/>
          </p:nvPr>
        </p:nvSpPr>
        <p:spPr>
          <a:xfrm>
            <a:off x="379412" y="1219200"/>
            <a:ext cx="9051629" cy="4920468"/>
          </a:xfrm>
        </p:spPr>
        <p:txBody>
          <a:bodyPr/>
          <a:lstStyle/>
          <a:p>
            <a:pPr>
              <a:buFont typeface="Wingdings" panose="05000000000000000000" pitchFamily="2" charset="2"/>
              <a:buChar char="q"/>
            </a:pPr>
            <a:r>
              <a:rPr lang="en-US" sz="2000" dirty="0">
                <a:solidFill>
                  <a:srgbClr val="7030A0"/>
                </a:solidFill>
              </a:rPr>
              <a:t>PBC Office of Small Business Assistance – SBE Certification</a:t>
            </a:r>
          </a:p>
          <a:p>
            <a:pPr marL="457063" lvl="1" indent="0">
              <a:spcBef>
                <a:spcPts val="0"/>
              </a:spcBef>
              <a:buNone/>
            </a:pPr>
            <a:r>
              <a:rPr lang="en-US" sz="2000" dirty="0">
                <a:solidFill>
                  <a:srgbClr val="7030A0"/>
                </a:solidFill>
              </a:rPr>
              <a:t>50 South Military Trail, Suite 202</a:t>
            </a:r>
          </a:p>
          <a:p>
            <a:pPr marL="457063" lvl="1" indent="0">
              <a:spcBef>
                <a:spcPts val="0"/>
              </a:spcBef>
              <a:buNone/>
            </a:pPr>
            <a:r>
              <a:rPr lang="en-US" sz="2000" dirty="0" smtClean="0">
                <a:solidFill>
                  <a:srgbClr val="7030A0"/>
                </a:solidFill>
              </a:rPr>
              <a:t>(561) 616-6840</a:t>
            </a:r>
            <a:endParaRPr lang="en-US" sz="2000" dirty="0">
              <a:solidFill>
                <a:srgbClr val="7030A0"/>
              </a:solidFill>
            </a:endParaRPr>
          </a:p>
          <a:p>
            <a:pPr marL="457063" lvl="1" indent="0">
              <a:spcBef>
                <a:spcPts val="0"/>
              </a:spcBef>
              <a:spcAft>
                <a:spcPts val="1200"/>
              </a:spcAft>
              <a:buNone/>
            </a:pPr>
            <a:r>
              <a:rPr lang="en-US" sz="2000" dirty="0" smtClean="0">
                <a:hlinkClick r:id="rId3"/>
              </a:rPr>
              <a:t>www.pbcgov/osba</a:t>
            </a:r>
            <a:endParaRPr lang="en-US" sz="2000" dirty="0" smtClean="0"/>
          </a:p>
          <a:p>
            <a:pPr>
              <a:spcBef>
                <a:spcPts val="0"/>
              </a:spcBef>
              <a:buFont typeface="Wingdings" panose="05000000000000000000" pitchFamily="2" charset="2"/>
              <a:buChar char="q"/>
            </a:pPr>
            <a:r>
              <a:rPr lang="en-US" sz="2000" dirty="0">
                <a:solidFill>
                  <a:srgbClr val="7030A0"/>
                </a:solidFill>
              </a:rPr>
              <a:t>PBC Purchasing Department – </a:t>
            </a:r>
            <a:r>
              <a:rPr lang="en-US" sz="2000" dirty="0" smtClean="0">
                <a:solidFill>
                  <a:srgbClr val="7030A0"/>
                </a:solidFill>
              </a:rPr>
              <a:t>Registration, Business Opportunities</a:t>
            </a:r>
            <a:endParaRPr lang="en-US" sz="2000" dirty="0">
              <a:solidFill>
                <a:srgbClr val="7030A0"/>
              </a:solidFill>
            </a:endParaRPr>
          </a:p>
          <a:p>
            <a:pPr marL="457063" lvl="1" indent="0">
              <a:spcBef>
                <a:spcPts val="0"/>
              </a:spcBef>
              <a:buNone/>
            </a:pPr>
            <a:r>
              <a:rPr lang="en-US" sz="2000" dirty="0">
                <a:solidFill>
                  <a:srgbClr val="7030A0"/>
                </a:solidFill>
              </a:rPr>
              <a:t>50 South Military Trail, Suite 110</a:t>
            </a:r>
          </a:p>
          <a:p>
            <a:pPr marL="457063" lvl="1" indent="0">
              <a:spcBef>
                <a:spcPts val="0"/>
              </a:spcBef>
              <a:buNone/>
            </a:pPr>
            <a:r>
              <a:rPr lang="en-US" sz="2000" dirty="0" smtClean="0">
                <a:solidFill>
                  <a:srgbClr val="7030A0"/>
                </a:solidFill>
              </a:rPr>
              <a:t>(561) 616-6800</a:t>
            </a:r>
            <a:endParaRPr lang="en-US" sz="2000" dirty="0">
              <a:solidFill>
                <a:srgbClr val="7030A0"/>
              </a:solidFill>
            </a:endParaRPr>
          </a:p>
          <a:p>
            <a:pPr marL="457063" lvl="1" indent="0">
              <a:spcBef>
                <a:spcPts val="0"/>
              </a:spcBef>
              <a:spcAft>
                <a:spcPts val="1200"/>
              </a:spcAft>
              <a:buNone/>
            </a:pPr>
            <a:r>
              <a:rPr lang="en-US" sz="2000" u="sng" dirty="0">
                <a:solidFill>
                  <a:schemeClr val="accent1"/>
                </a:solidFill>
              </a:rPr>
              <a:t>https://pbcvssp.co.palm-beach.fl.us/webapp/vssp/AltSelfService</a:t>
            </a:r>
          </a:p>
          <a:p>
            <a:pPr>
              <a:spcBef>
                <a:spcPts val="0"/>
              </a:spcBef>
              <a:buFont typeface="Wingdings" panose="05000000000000000000" pitchFamily="2" charset="2"/>
              <a:buChar char="q"/>
            </a:pPr>
            <a:r>
              <a:rPr lang="en-US" sz="2000" dirty="0">
                <a:solidFill>
                  <a:srgbClr val="7030A0"/>
                </a:solidFill>
              </a:rPr>
              <a:t>PBC Engineering and Public Works Department – CCNA Certification</a:t>
            </a:r>
          </a:p>
          <a:p>
            <a:pPr marL="457063" lvl="1" indent="0">
              <a:spcBef>
                <a:spcPts val="0"/>
              </a:spcBef>
              <a:buNone/>
            </a:pPr>
            <a:r>
              <a:rPr lang="en-US" sz="2000" dirty="0">
                <a:solidFill>
                  <a:srgbClr val="7030A0"/>
                </a:solidFill>
              </a:rPr>
              <a:t>2300 N. Jog Road, Suite 3W-33</a:t>
            </a:r>
          </a:p>
          <a:p>
            <a:pPr marL="457063" lvl="1" indent="0">
              <a:spcBef>
                <a:spcPts val="0"/>
              </a:spcBef>
              <a:buNone/>
            </a:pPr>
            <a:r>
              <a:rPr lang="en-US" sz="2000" dirty="0" smtClean="0">
                <a:solidFill>
                  <a:srgbClr val="7030A0"/>
                </a:solidFill>
              </a:rPr>
              <a:t>(561) 684-4150</a:t>
            </a:r>
            <a:endParaRPr lang="en-US" sz="2000" dirty="0">
              <a:solidFill>
                <a:srgbClr val="7030A0"/>
              </a:solidFill>
            </a:endParaRPr>
          </a:p>
          <a:p>
            <a:pPr marL="457063" lvl="1" indent="0">
              <a:spcBef>
                <a:spcPts val="0"/>
              </a:spcBef>
              <a:buNone/>
            </a:pPr>
            <a:r>
              <a:rPr lang="en-US" sz="2000" u="sng" dirty="0">
                <a:solidFill>
                  <a:schemeClr val="accent1"/>
                </a:solidFill>
              </a:rPr>
              <a:t>http://discover.pbcgov.org/engineering/roadwayproduction/Pages/CCNA.aspx</a:t>
            </a:r>
          </a:p>
          <a:p>
            <a:pPr lvl="1"/>
            <a:endParaRPr lang="en-US" dirty="0"/>
          </a:p>
          <a:p>
            <a:endParaRPr lang="en-US" dirty="0"/>
          </a:p>
        </p:txBody>
      </p:sp>
    </p:spTree>
    <p:extLst>
      <p:ext uri="{BB962C8B-B14F-4D97-AF65-F5344CB8AC3E}">
        <p14:creationId xmlns:p14="http://schemas.microsoft.com/office/powerpoint/2010/main" val="272764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158" y="609600"/>
            <a:ext cx="8594429" cy="685800"/>
          </a:xfrm>
        </p:spPr>
        <p:txBody>
          <a:bodyPr/>
          <a:lstStyle/>
          <a:p>
            <a:r>
              <a:rPr lang="en-US" dirty="0" smtClean="0">
                <a:solidFill>
                  <a:schemeClr val="accent2"/>
                </a:solidFill>
              </a:rPr>
              <a:t>Partners</a:t>
            </a:r>
            <a:endParaRPr lang="en-US" dirty="0">
              <a:solidFill>
                <a:schemeClr val="accent2"/>
              </a:solidFill>
            </a:endParaRPr>
          </a:p>
        </p:txBody>
      </p:sp>
      <p:sp>
        <p:nvSpPr>
          <p:cNvPr id="3" name="Content Placeholder 2"/>
          <p:cNvSpPr>
            <a:spLocks noGrp="1"/>
          </p:cNvSpPr>
          <p:nvPr>
            <p:ph idx="1"/>
          </p:nvPr>
        </p:nvSpPr>
        <p:spPr>
          <a:xfrm>
            <a:off x="677158" y="1295400"/>
            <a:ext cx="8594429" cy="4669763"/>
          </a:xfrm>
        </p:spPr>
        <p:txBody>
          <a:bodyPr>
            <a:normAutofit lnSpcReduction="10000"/>
          </a:bodyPr>
          <a:lstStyle/>
          <a:p>
            <a:pPr lvl="1">
              <a:buFont typeface="Arial" panose="020B0604020202020204" pitchFamily="34" charset="0"/>
              <a:buChar char="•"/>
            </a:pPr>
            <a:r>
              <a:rPr lang="en-US" sz="2000" dirty="0">
                <a:solidFill>
                  <a:srgbClr val="7030A0"/>
                </a:solidFill>
              </a:rPr>
              <a:t>City of Riviera Beach (</a:t>
            </a:r>
            <a:r>
              <a:rPr lang="en-US" sz="2000" dirty="0" smtClean="0">
                <a:solidFill>
                  <a:srgbClr val="7030A0"/>
                </a:solidFill>
              </a:rPr>
              <a:t>561) 845-4883 </a:t>
            </a:r>
            <a:r>
              <a:rPr lang="en-US" sz="2000" dirty="0">
                <a:solidFill>
                  <a:srgbClr val="7030A0"/>
                </a:solidFill>
              </a:rPr>
              <a:t>or http://</a:t>
            </a:r>
            <a:r>
              <a:rPr lang="en-US" sz="2000" dirty="0" smtClean="0">
                <a:solidFill>
                  <a:srgbClr val="7030A0"/>
                </a:solidFill>
              </a:rPr>
              <a:t>www.rivierabch.com/smallbusiness</a:t>
            </a:r>
            <a:endParaRPr lang="en-US" sz="2000" dirty="0">
              <a:solidFill>
                <a:srgbClr val="7030A0"/>
              </a:solidFill>
            </a:endParaRPr>
          </a:p>
          <a:p>
            <a:pPr lvl="1">
              <a:buFont typeface="Arial" panose="020B0604020202020204" pitchFamily="34" charset="0"/>
              <a:buChar char="•"/>
            </a:pPr>
            <a:r>
              <a:rPr lang="en-US" sz="2000" dirty="0">
                <a:solidFill>
                  <a:srgbClr val="7030A0"/>
                </a:solidFill>
              </a:rPr>
              <a:t>City of West Palm Beach (</a:t>
            </a:r>
            <a:r>
              <a:rPr lang="en-US" sz="2000" dirty="0" smtClean="0">
                <a:solidFill>
                  <a:srgbClr val="7030A0"/>
                </a:solidFill>
              </a:rPr>
              <a:t>561) 822-2103 </a:t>
            </a:r>
            <a:r>
              <a:rPr lang="en-US" sz="2000" dirty="0">
                <a:solidFill>
                  <a:srgbClr val="7030A0"/>
                </a:solidFill>
              </a:rPr>
              <a:t>or   http://</a:t>
            </a:r>
            <a:r>
              <a:rPr lang="en-US" sz="2000" dirty="0" smtClean="0">
                <a:solidFill>
                  <a:srgbClr val="7030A0"/>
                </a:solidFill>
              </a:rPr>
              <a:t>wpb.org/Departments/Procurement/Small-Business/Certification</a:t>
            </a:r>
            <a:endParaRPr lang="en-US" sz="2000" dirty="0">
              <a:solidFill>
                <a:srgbClr val="7030A0"/>
              </a:solidFill>
            </a:endParaRPr>
          </a:p>
          <a:p>
            <a:pPr lvl="1">
              <a:buFont typeface="Arial" panose="020B0604020202020204" pitchFamily="34" charset="0"/>
              <a:buChar char="•"/>
            </a:pPr>
            <a:r>
              <a:rPr lang="en-US" sz="2000" dirty="0">
                <a:solidFill>
                  <a:srgbClr val="7030A0"/>
                </a:solidFill>
              </a:rPr>
              <a:t>School District of Palm Beach County (</a:t>
            </a:r>
            <a:r>
              <a:rPr lang="en-US" sz="2000" dirty="0" smtClean="0">
                <a:solidFill>
                  <a:srgbClr val="7030A0"/>
                </a:solidFill>
              </a:rPr>
              <a:t>561) 681-2412 </a:t>
            </a:r>
            <a:r>
              <a:rPr lang="en-US" sz="2000" dirty="0">
                <a:solidFill>
                  <a:srgbClr val="7030A0"/>
                </a:solidFill>
              </a:rPr>
              <a:t>or https://</a:t>
            </a:r>
            <a:r>
              <a:rPr lang="en-US" sz="2000" dirty="0" smtClean="0">
                <a:solidFill>
                  <a:srgbClr val="7030A0"/>
                </a:solidFill>
              </a:rPr>
              <a:t>www.palmbeachschools.org/diversityinbusiness/contactus</a:t>
            </a:r>
            <a:endParaRPr lang="en-US" sz="2000" dirty="0">
              <a:solidFill>
                <a:srgbClr val="7030A0"/>
              </a:solidFill>
            </a:endParaRPr>
          </a:p>
          <a:p>
            <a:pPr lvl="1">
              <a:buFont typeface="Arial" panose="020B0604020202020204" pitchFamily="34" charset="0"/>
              <a:buChar char="•"/>
            </a:pPr>
            <a:r>
              <a:rPr lang="en-US" sz="2000" dirty="0">
                <a:solidFill>
                  <a:srgbClr val="7030A0"/>
                </a:solidFill>
              </a:rPr>
              <a:t>SCORE (</a:t>
            </a:r>
            <a:r>
              <a:rPr lang="en-US" sz="2000" dirty="0" smtClean="0">
                <a:solidFill>
                  <a:srgbClr val="7030A0"/>
                </a:solidFill>
              </a:rPr>
              <a:t>561) 833-1672 </a:t>
            </a:r>
            <a:r>
              <a:rPr lang="en-US" sz="2000" dirty="0">
                <a:solidFill>
                  <a:srgbClr val="7030A0"/>
                </a:solidFill>
              </a:rPr>
              <a:t>or </a:t>
            </a:r>
            <a:r>
              <a:rPr lang="en-US" sz="2000" dirty="0" smtClean="0">
                <a:solidFill>
                  <a:srgbClr val="7030A0"/>
                </a:solidFill>
              </a:rPr>
              <a:t>www.score.org</a:t>
            </a:r>
            <a:endParaRPr lang="en-US" sz="2000" dirty="0">
              <a:solidFill>
                <a:srgbClr val="7030A0"/>
              </a:solidFill>
            </a:endParaRPr>
          </a:p>
          <a:p>
            <a:pPr lvl="1">
              <a:buFont typeface="Arial" panose="020B0604020202020204" pitchFamily="34" charset="0"/>
              <a:buChar char="•"/>
            </a:pPr>
            <a:r>
              <a:rPr lang="en-US" sz="2000" dirty="0">
                <a:solidFill>
                  <a:srgbClr val="7030A0"/>
                </a:solidFill>
              </a:rPr>
              <a:t>Small Business Development Center (</a:t>
            </a:r>
            <a:r>
              <a:rPr lang="en-US" sz="2000" dirty="0" smtClean="0">
                <a:solidFill>
                  <a:srgbClr val="7030A0"/>
                </a:solidFill>
              </a:rPr>
              <a:t>954) 762-5129 </a:t>
            </a:r>
            <a:r>
              <a:rPr lang="en-US" sz="2000" dirty="0">
                <a:solidFill>
                  <a:srgbClr val="7030A0"/>
                </a:solidFill>
              </a:rPr>
              <a:t>or https://</a:t>
            </a:r>
            <a:r>
              <a:rPr lang="en-US" sz="2000" dirty="0" smtClean="0">
                <a:solidFill>
                  <a:srgbClr val="7030A0"/>
                </a:solidFill>
              </a:rPr>
              <a:t>sbdc.fau.edu</a:t>
            </a:r>
            <a:endParaRPr lang="en-US" sz="2000" dirty="0">
              <a:solidFill>
                <a:srgbClr val="7030A0"/>
              </a:solidFill>
            </a:endParaRPr>
          </a:p>
          <a:p>
            <a:pPr lvl="1">
              <a:buFont typeface="Arial" panose="020B0604020202020204" pitchFamily="34" charset="0"/>
              <a:buChar char="•"/>
            </a:pPr>
            <a:r>
              <a:rPr lang="en-US" sz="2000" dirty="0" smtClean="0">
                <a:solidFill>
                  <a:srgbClr val="7030A0"/>
                </a:solidFill>
              </a:rPr>
              <a:t>The </a:t>
            </a:r>
            <a:r>
              <a:rPr lang="en-US" sz="2000" dirty="0">
                <a:solidFill>
                  <a:srgbClr val="7030A0"/>
                </a:solidFill>
              </a:rPr>
              <a:t>TED Center (</a:t>
            </a:r>
            <a:r>
              <a:rPr lang="en-US" sz="2000" dirty="0" smtClean="0">
                <a:solidFill>
                  <a:srgbClr val="7030A0"/>
                </a:solidFill>
              </a:rPr>
              <a:t>561) 265-3790 </a:t>
            </a:r>
            <a:r>
              <a:rPr lang="en-US" sz="2000" dirty="0">
                <a:solidFill>
                  <a:srgbClr val="7030A0"/>
                </a:solidFill>
              </a:rPr>
              <a:t>or </a:t>
            </a:r>
            <a:r>
              <a:rPr lang="en-US" sz="2000" dirty="0" smtClean="0">
                <a:solidFill>
                  <a:srgbClr val="7030A0"/>
                </a:solidFill>
              </a:rPr>
              <a:t>www.tedcenter.org</a:t>
            </a:r>
            <a:endParaRPr lang="en-US" sz="2000" dirty="0">
              <a:solidFill>
                <a:srgbClr val="7030A0"/>
              </a:solidFill>
            </a:endParaRPr>
          </a:p>
          <a:p>
            <a:pPr lvl="1">
              <a:buFont typeface="Arial" panose="020B0604020202020204" pitchFamily="34" charset="0"/>
              <a:buChar char="•"/>
            </a:pPr>
            <a:r>
              <a:rPr lang="en-US" sz="2000" dirty="0">
                <a:solidFill>
                  <a:srgbClr val="7030A0"/>
                </a:solidFill>
              </a:rPr>
              <a:t>Solid Waste Authority of Palm Beach County (</a:t>
            </a:r>
            <a:r>
              <a:rPr lang="en-US" sz="2000" dirty="0" smtClean="0">
                <a:solidFill>
                  <a:srgbClr val="7030A0"/>
                </a:solidFill>
              </a:rPr>
              <a:t>561) 640-4000 </a:t>
            </a:r>
            <a:r>
              <a:rPr lang="en-US" sz="2000" dirty="0">
                <a:solidFill>
                  <a:srgbClr val="7030A0"/>
                </a:solidFill>
              </a:rPr>
              <a:t>ext. 4529 or https://</a:t>
            </a:r>
            <a:r>
              <a:rPr lang="en-US" sz="2000" dirty="0" smtClean="0">
                <a:solidFill>
                  <a:srgbClr val="7030A0"/>
                </a:solidFill>
              </a:rPr>
              <a:t>www.swa.org/279/Purchasing-Bids</a:t>
            </a:r>
          </a:p>
          <a:p>
            <a:pPr lvl="1">
              <a:buFont typeface="Arial" panose="020B0604020202020204" pitchFamily="34" charset="0"/>
              <a:buChar char="•"/>
            </a:pPr>
            <a:endParaRPr lang="en-US" dirty="0">
              <a:solidFill>
                <a:srgbClr val="7030A0"/>
              </a:solidFill>
            </a:endParaRPr>
          </a:p>
          <a:p>
            <a:endParaRPr lang="en-US" dirty="0"/>
          </a:p>
        </p:txBody>
      </p:sp>
    </p:spTree>
    <p:extLst>
      <p:ext uri="{BB962C8B-B14F-4D97-AF65-F5344CB8AC3E}">
        <p14:creationId xmlns:p14="http://schemas.microsoft.com/office/powerpoint/2010/main" val="2377563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2" y="304800"/>
            <a:ext cx="8594429" cy="1826581"/>
          </a:xfrm>
        </p:spPr>
        <p:txBody>
          <a:bodyPr>
            <a:normAutofit/>
          </a:bodyPr>
          <a:lstStyle/>
          <a:p>
            <a:r>
              <a:rPr lang="en-US" sz="5400" dirty="0" smtClean="0">
                <a:solidFill>
                  <a:srgbClr val="7030A0"/>
                </a:solidFill>
              </a:rPr>
              <a:t>Questions?</a:t>
            </a:r>
            <a:endParaRPr lang="en-US" sz="5400" dirty="0">
              <a:solidFill>
                <a:srgbClr val="7030A0"/>
              </a:solidFill>
            </a:endParaRPr>
          </a:p>
        </p:txBody>
      </p:sp>
    </p:spTree>
    <p:extLst>
      <p:ext uri="{BB962C8B-B14F-4D97-AF65-F5344CB8AC3E}">
        <p14:creationId xmlns:p14="http://schemas.microsoft.com/office/powerpoint/2010/main" val="764689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77159" y="609600"/>
            <a:ext cx="4274254" cy="1320800"/>
          </a:xfrm>
        </p:spPr>
        <p:txBody>
          <a:bodyPr>
            <a:normAutofit fontScale="90000"/>
          </a:bodyPr>
          <a:lstStyle/>
          <a:p>
            <a:r>
              <a:rPr lang="en-US" sz="5400" dirty="0" smtClean="0">
                <a:solidFill>
                  <a:srgbClr val="7030A0"/>
                </a:solidFill>
              </a:rPr>
              <a:t>Why Certify?		</a:t>
            </a:r>
            <a:endParaRPr lang="en-US" sz="5400" dirty="0">
              <a:solidFill>
                <a:srgbClr val="7030A0"/>
              </a:solidFill>
            </a:endParaRPr>
          </a:p>
        </p:txBody>
      </p:sp>
      <p:sp>
        <p:nvSpPr>
          <p:cNvPr id="7" name="Content Placeholder 6"/>
          <p:cNvSpPr>
            <a:spLocks noGrp="1"/>
          </p:cNvSpPr>
          <p:nvPr>
            <p:ph idx="1"/>
          </p:nvPr>
        </p:nvSpPr>
        <p:spPr>
          <a:xfrm>
            <a:off x="677159" y="1894378"/>
            <a:ext cx="8594429" cy="3880773"/>
          </a:xfrm>
        </p:spPr>
        <p:txBody>
          <a:bodyPr>
            <a:normAutofit/>
          </a:bodyPr>
          <a:lstStyle/>
          <a:p>
            <a:r>
              <a:rPr lang="en-US" sz="2400" dirty="0" smtClean="0">
                <a:solidFill>
                  <a:srgbClr val="7030A0"/>
                </a:solidFill>
              </a:rPr>
              <a:t>Palm Beach County has a 15% SBE participation goal. Becoming a certified S/M/WBE puts your business in a position to help Palm Beach County meet that goal.</a:t>
            </a:r>
          </a:p>
          <a:p>
            <a:r>
              <a:rPr lang="en-US" sz="2400" dirty="0" smtClean="0">
                <a:solidFill>
                  <a:srgbClr val="7030A0"/>
                </a:solidFill>
              </a:rPr>
              <a:t>Certified SBEs are added to OSBA’s Vendor Directory, providing your business with partnership opportunities. </a:t>
            </a:r>
          </a:p>
          <a:p>
            <a:r>
              <a:rPr lang="en-US" sz="2400" dirty="0" smtClean="0">
                <a:solidFill>
                  <a:srgbClr val="7030A0"/>
                </a:solidFill>
              </a:rPr>
              <a:t>Being a certified SBE can help your business be awarded bids/quotes.</a:t>
            </a:r>
          </a:p>
          <a:p>
            <a:r>
              <a:rPr lang="en-US" sz="2400" dirty="0" smtClean="0">
                <a:solidFill>
                  <a:srgbClr val="7030A0"/>
                </a:solidFill>
              </a:rPr>
              <a:t>Certified SBEs gain the support of OSBA staff with bid writing and resolving payment issues, should they arise.</a:t>
            </a:r>
            <a:endParaRPr lang="en-US" sz="2400" dirty="0">
              <a:solidFill>
                <a:srgbClr val="7030A0"/>
              </a:solidFill>
            </a:endParaRPr>
          </a:p>
        </p:txBody>
      </p:sp>
    </p:spTree>
    <p:extLst>
      <p:ext uri="{BB962C8B-B14F-4D97-AF65-F5344CB8AC3E}">
        <p14:creationId xmlns:p14="http://schemas.microsoft.com/office/powerpoint/2010/main" val="2922581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3211" y="457200"/>
            <a:ext cx="5105401" cy="1320800"/>
          </a:xfrm>
        </p:spPr>
        <p:txBody>
          <a:bodyPr>
            <a:noAutofit/>
          </a:bodyPr>
          <a:lstStyle/>
          <a:p>
            <a:r>
              <a:rPr lang="en-US" sz="4400" dirty="0" smtClean="0">
                <a:solidFill>
                  <a:schemeClr val="accent2"/>
                </a:solidFill>
              </a:rPr>
              <a:t>Who can become certified?</a:t>
            </a:r>
            <a:endParaRPr lang="en-US" sz="4400" dirty="0">
              <a:solidFill>
                <a:schemeClr val="accent2"/>
              </a:solidFill>
            </a:endParaRPr>
          </a:p>
        </p:txBody>
      </p:sp>
      <p:sp>
        <p:nvSpPr>
          <p:cNvPr id="3" name="Content Placeholder 2"/>
          <p:cNvSpPr>
            <a:spLocks noGrp="1"/>
          </p:cNvSpPr>
          <p:nvPr>
            <p:ph idx="1"/>
          </p:nvPr>
        </p:nvSpPr>
        <p:spPr/>
        <p:txBody>
          <a:bodyPr/>
          <a:lstStyle/>
          <a:p>
            <a:r>
              <a:rPr lang="en-US" dirty="0" smtClean="0">
                <a:solidFill>
                  <a:srgbClr val="7030A0"/>
                </a:solidFill>
              </a:rPr>
              <a:t>Businesses domiciled in Palm Beach County. </a:t>
            </a:r>
          </a:p>
          <a:p>
            <a:r>
              <a:rPr lang="en-US" dirty="0" smtClean="0">
                <a:solidFill>
                  <a:srgbClr val="7030A0"/>
                </a:solidFill>
              </a:rPr>
              <a:t>Businesses that are owned and operated by a citizen or lawful permanent resident of the United States.</a:t>
            </a:r>
          </a:p>
          <a:p>
            <a:r>
              <a:rPr lang="en-US" dirty="0" smtClean="0">
                <a:solidFill>
                  <a:srgbClr val="7030A0"/>
                </a:solidFill>
              </a:rPr>
              <a:t>Independent, for profit businesses that perform a commercially useful business function for Palm Beach County. </a:t>
            </a:r>
          </a:p>
          <a:p>
            <a:r>
              <a:rPr lang="en-US" dirty="0" smtClean="0">
                <a:solidFill>
                  <a:srgbClr val="7030A0"/>
                </a:solidFill>
              </a:rPr>
              <a:t>Small businesses whose averaged gross income over the previous 3 years does not exceed the following size standards:</a:t>
            </a:r>
          </a:p>
          <a:p>
            <a:pPr lvl="1">
              <a:buFont typeface="Wingdings" panose="05000000000000000000" pitchFamily="2" charset="2"/>
              <a:buChar char="ü"/>
            </a:pPr>
            <a:r>
              <a:rPr lang="en-US" dirty="0" smtClean="0">
                <a:solidFill>
                  <a:srgbClr val="7030A0"/>
                </a:solidFill>
              </a:rPr>
              <a:t>Construction –$9 million</a:t>
            </a:r>
          </a:p>
          <a:p>
            <a:pPr lvl="1">
              <a:buFont typeface="Wingdings" panose="05000000000000000000" pitchFamily="2" charset="2"/>
              <a:buChar char="ü"/>
            </a:pPr>
            <a:r>
              <a:rPr lang="en-US" dirty="0" smtClean="0">
                <a:solidFill>
                  <a:srgbClr val="7030A0"/>
                </a:solidFill>
              </a:rPr>
              <a:t>Commodities – $5 million</a:t>
            </a:r>
            <a:endParaRPr lang="en-US" dirty="0">
              <a:solidFill>
                <a:srgbClr val="7030A0"/>
              </a:solidFill>
            </a:endParaRPr>
          </a:p>
          <a:p>
            <a:pPr lvl="1">
              <a:buFont typeface="Wingdings" panose="05000000000000000000" pitchFamily="2" charset="2"/>
              <a:buChar char="ü"/>
            </a:pPr>
            <a:r>
              <a:rPr lang="en-US" dirty="0" smtClean="0">
                <a:solidFill>
                  <a:srgbClr val="7030A0"/>
                </a:solidFill>
              </a:rPr>
              <a:t>CCNA - $5 million</a:t>
            </a:r>
          </a:p>
          <a:p>
            <a:pPr lvl="1">
              <a:buFont typeface="Wingdings" panose="05000000000000000000" pitchFamily="2" charset="2"/>
              <a:buChar char="ü"/>
            </a:pPr>
            <a:r>
              <a:rPr lang="en-US" dirty="0" smtClean="0">
                <a:solidFill>
                  <a:srgbClr val="7030A0"/>
                </a:solidFill>
              </a:rPr>
              <a:t>Professional Services (Non-CCNA) - $4 million</a:t>
            </a:r>
            <a:endParaRPr lang="en-US" dirty="0">
              <a:solidFill>
                <a:srgbClr val="7030A0"/>
              </a:solidFill>
            </a:endParaRPr>
          </a:p>
        </p:txBody>
      </p:sp>
      <p:pic>
        <p:nvPicPr>
          <p:cNvPr id="2050" name="Picture 2" descr="Image result for diverse group of business peo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588" y="330200"/>
            <a:ext cx="2857500" cy="165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9690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158" y="609600"/>
            <a:ext cx="8594429" cy="685800"/>
          </a:xfrm>
        </p:spPr>
        <p:txBody>
          <a:bodyPr/>
          <a:lstStyle/>
          <a:p>
            <a:r>
              <a:rPr lang="en-US" dirty="0" smtClean="0">
                <a:solidFill>
                  <a:schemeClr val="accent2"/>
                </a:solidFill>
              </a:rPr>
              <a:t>Getting Started					</a:t>
            </a:r>
            <a:endParaRPr lang="en-US" dirty="0">
              <a:solidFill>
                <a:schemeClr val="accent2"/>
              </a:solidFill>
            </a:endParaRPr>
          </a:p>
        </p:txBody>
      </p:sp>
      <p:sp>
        <p:nvSpPr>
          <p:cNvPr id="3" name="Content Placeholder 2"/>
          <p:cNvSpPr>
            <a:spLocks noGrp="1"/>
          </p:cNvSpPr>
          <p:nvPr>
            <p:ph idx="1"/>
          </p:nvPr>
        </p:nvSpPr>
        <p:spPr>
          <a:xfrm>
            <a:off x="989012" y="1321724"/>
            <a:ext cx="8594429" cy="4724400"/>
          </a:xfrm>
        </p:spPr>
        <p:txBody>
          <a:bodyPr>
            <a:normAutofit/>
          </a:bodyPr>
          <a:lstStyle/>
          <a:p>
            <a:r>
              <a:rPr lang="en-US" dirty="0" smtClean="0">
                <a:solidFill>
                  <a:srgbClr val="7030A0"/>
                </a:solidFill>
              </a:rPr>
              <a:t>Download the certification application and instructions at </a:t>
            </a:r>
            <a:r>
              <a:rPr lang="en-US" u="sng" dirty="0" smtClean="0">
                <a:solidFill>
                  <a:schemeClr val="accent1"/>
                </a:solidFill>
              </a:rPr>
              <a:t>discoverpbcgov.org/</a:t>
            </a:r>
            <a:r>
              <a:rPr lang="en-US" u="sng" dirty="0" err="1" smtClean="0">
                <a:solidFill>
                  <a:schemeClr val="accent1"/>
                </a:solidFill>
              </a:rPr>
              <a:t>osba</a:t>
            </a:r>
            <a:r>
              <a:rPr lang="en-US" dirty="0" smtClean="0">
                <a:solidFill>
                  <a:schemeClr val="accent1"/>
                </a:solidFill>
              </a:rPr>
              <a:t> </a:t>
            </a:r>
            <a:r>
              <a:rPr lang="en-US" dirty="0" smtClean="0">
                <a:solidFill>
                  <a:srgbClr val="7030A0"/>
                </a:solidFill>
              </a:rPr>
              <a:t>or stop by our office and pick up an application. </a:t>
            </a:r>
          </a:p>
          <a:p>
            <a:r>
              <a:rPr lang="en-US" dirty="0" smtClean="0">
                <a:solidFill>
                  <a:srgbClr val="7030A0"/>
                </a:solidFill>
              </a:rPr>
              <a:t>Register your business with the State of Florida at </a:t>
            </a:r>
            <a:r>
              <a:rPr lang="en-US" dirty="0" smtClean="0">
                <a:solidFill>
                  <a:srgbClr val="7030A0"/>
                </a:solidFill>
                <a:hlinkClick r:id="rId3"/>
              </a:rPr>
              <a:t>www.sunbiz.org</a:t>
            </a:r>
            <a:r>
              <a:rPr lang="en-US" dirty="0" smtClean="0">
                <a:solidFill>
                  <a:srgbClr val="7030A0"/>
                </a:solidFill>
              </a:rPr>
              <a:t> as a for profit business. </a:t>
            </a:r>
          </a:p>
          <a:p>
            <a:r>
              <a:rPr lang="en-US" dirty="0" smtClean="0">
                <a:solidFill>
                  <a:srgbClr val="7030A0"/>
                </a:solidFill>
              </a:rPr>
              <a:t>Register as a vendor with Purchasing at pbcvssp.co.palm-beach.fl.us.  If you do not have access to a computer, you may register at the Purchasing office.</a:t>
            </a:r>
          </a:p>
          <a:p>
            <a:r>
              <a:rPr lang="en-US" dirty="0" smtClean="0">
                <a:solidFill>
                  <a:srgbClr val="7030A0"/>
                </a:solidFill>
              </a:rPr>
              <a:t>Fully complete the application. </a:t>
            </a:r>
          </a:p>
          <a:p>
            <a:r>
              <a:rPr lang="en-US" dirty="0" smtClean="0">
                <a:solidFill>
                  <a:srgbClr val="7030A0"/>
                </a:solidFill>
              </a:rPr>
              <a:t>If you do not want your financial information to be made public, notify OSBA staff in writing to schedule an appointment to have your information reviewed. </a:t>
            </a:r>
          </a:p>
          <a:p>
            <a:r>
              <a:rPr lang="en-US" dirty="0" smtClean="0">
                <a:solidFill>
                  <a:srgbClr val="7030A0"/>
                </a:solidFill>
              </a:rPr>
              <a:t>A non-refundable $150 fee must be submitted in the form of a cashier’s check or money order payable to Palm Beach County BOCC. </a:t>
            </a:r>
          </a:p>
          <a:p>
            <a:r>
              <a:rPr lang="en-US" dirty="0" smtClean="0">
                <a:solidFill>
                  <a:srgbClr val="7030A0"/>
                </a:solidFill>
              </a:rPr>
              <a:t>You must submit a notarized affidavit, as part of the application.  OSBA staff are available to notarize the affidavit for you at no charge. </a:t>
            </a:r>
            <a:endParaRPr lang="en-US" dirty="0">
              <a:solidFill>
                <a:srgbClr val="7030A0"/>
              </a:solidFill>
            </a:endParaRPr>
          </a:p>
        </p:txBody>
      </p:sp>
      <p:pic>
        <p:nvPicPr>
          <p:cNvPr id="7" name="Picture 6" descr="Image result for get started"/>
          <p:cNvPicPr/>
          <p:nvPr/>
        </p:nvPicPr>
        <p:blipFill>
          <a:blip r:embed="rId4">
            <a:extLst>
              <a:ext uri="{28A0092B-C50C-407E-A947-70E740481C1C}">
                <a14:useLocalDpi xmlns:a14="http://schemas.microsoft.com/office/drawing/2010/main" val="0"/>
              </a:ext>
            </a:extLst>
          </a:blip>
          <a:srcRect/>
          <a:stretch>
            <a:fillRect/>
          </a:stretch>
        </p:blipFill>
        <p:spPr bwMode="auto">
          <a:xfrm>
            <a:off x="7466012" y="228600"/>
            <a:ext cx="1076325" cy="942975"/>
          </a:xfrm>
          <a:prstGeom prst="rect">
            <a:avLst/>
          </a:prstGeom>
          <a:noFill/>
          <a:ln>
            <a:noFill/>
          </a:ln>
        </p:spPr>
      </p:pic>
    </p:spTree>
    <p:extLst>
      <p:ext uri="{BB962C8B-B14F-4D97-AF65-F5344CB8AC3E}">
        <p14:creationId xmlns:p14="http://schemas.microsoft.com/office/powerpoint/2010/main" val="2101533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159" y="609600"/>
            <a:ext cx="4045654" cy="1320800"/>
          </a:xfrm>
        </p:spPr>
        <p:txBody>
          <a:bodyPr/>
          <a:lstStyle/>
          <a:p>
            <a:r>
              <a:rPr lang="en-US" dirty="0" smtClean="0">
                <a:solidFill>
                  <a:schemeClr val="accent2"/>
                </a:solidFill>
              </a:rPr>
              <a:t>What documents do I need to provide?</a:t>
            </a:r>
            <a:endParaRPr lang="en-US" dirty="0">
              <a:solidFill>
                <a:schemeClr val="accent2"/>
              </a:solidFill>
            </a:endParaRPr>
          </a:p>
        </p:txBody>
      </p:sp>
      <p:sp>
        <p:nvSpPr>
          <p:cNvPr id="3" name="Content Placeholder 2"/>
          <p:cNvSpPr>
            <a:spLocks noGrp="1"/>
          </p:cNvSpPr>
          <p:nvPr>
            <p:ph idx="1"/>
          </p:nvPr>
        </p:nvSpPr>
        <p:spPr>
          <a:xfrm>
            <a:off x="760412" y="2057400"/>
            <a:ext cx="8594429" cy="4343400"/>
          </a:xfrm>
        </p:spPr>
        <p:txBody>
          <a:bodyPr>
            <a:normAutofit fontScale="85000" lnSpcReduction="10000"/>
          </a:bodyPr>
          <a:lstStyle/>
          <a:p>
            <a:r>
              <a:rPr lang="en-US" sz="1900" dirty="0" smtClean="0">
                <a:solidFill>
                  <a:srgbClr val="7030A0"/>
                </a:solidFill>
              </a:rPr>
              <a:t>Palm Beach County Business Tax Receipt(s) and Municipal Business Tax Receipt(s) when applicable.</a:t>
            </a:r>
          </a:p>
          <a:p>
            <a:r>
              <a:rPr lang="en-US" sz="1900" dirty="0" smtClean="0">
                <a:solidFill>
                  <a:srgbClr val="7030A0"/>
                </a:solidFill>
              </a:rPr>
              <a:t>Copy of Professional License(s) or Certificate of Competency.</a:t>
            </a:r>
          </a:p>
          <a:p>
            <a:r>
              <a:rPr lang="en-US" sz="1900" dirty="0" smtClean="0">
                <a:solidFill>
                  <a:srgbClr val="7030A0"/>
                </a:solidFill>
              </a:rPr>
              <a:t>Fictitious Name Certificate, if applicable.</a:t>
            </a:r>
          </a:p>
          <a:p>
            <a:r>
              <a:rPr lang="en-US" sz="1900" dirty="0" smtClean="0">
                <a:solidFill>
                  <a:srgbClr val="7030A0"/>
                </a:solidFill>
              </a:rPr>
              <a:t>Most recent 3 years federal tax returns, including all schedules. Sole Proprietors must submit personal tax returns that include Schedule C.</a:t>
            </a:r>
          </a:p>
          <a:p>
            <a:r>
              <a:rPr lang="en-US" sz="1900" dirty="0" smtClean="0">
                <a:solidFill>
                  <a:srgbClr val="7030A0"/>
                </a:solidFill>
              </a:rPr>
              <a:t>For firms in business less than one year, submit opening balance sheet and income statements.  </a:t>
            </a:r>
          </a:p>
          <a:p>
            <a:r>
              <a:rPr lang="en-US" sz="1900" dirty="0" smtClean="0">
                <a:solidFill>
                  <a:srgbClr val="7030A0"/>
                </a:solidFill>
              </a:rPr>
              <a:t>You must submit proof of completion of the Cornerstone Program, when applicable. </a:t>
            </a:r>
          </a:p>
          <a:p>
            <a:r>
              <a:rPr lang="en-US" sz="1900" dirty="0" smtClean="0">
                <a:solidFill>
                  <a:srgbClr val="7030A0"/>
                </a:solidFill>
              </a:rPr>
              <a:t>Proof of business location/operation in Palm Beach County (Lease Agreement, Lease Addendum, or Property Tax Bill.)</a:t>
            </a:r>
          </a:p>
          <a:p>
            <a:r>
              <a:rPr lang="en-US" sz="1900" dirty="0" smtClean="0">
                <a:solidFill>
                  <a:srgbClr val="7030A0"/>
                </a:solidFill>
              </a:rPr>
              <a:t>Proof of capital investment.</a:t>
            </a:r>
          </a:p>
          <a:p>
            <a:r>
              <a:rPr lang="en-US" sz="1900" dirty="0" smtClean="0">
                <a:solidFill>
                  <a:srgbClr val="7030A0"/>
                </a:solidFill>
              </a:rPr>
              <a:t>Copies of 3 current customer invoices, signed contracts, or proposals. </a:t>
            </a:r>
          </a:p>
          <a:p>
            <a:r>
              <a:rPr lang="en-US" sz="1900" dirty="0" smtClean="0">
                <a:solidFill>
                  <a:srgbClr val="7030A0"/>
                </a:solidFill>
              </a:rPr>
              <a:t>For a provider of CCNA Professional Services, submit a copy of your CCNA certification. </a:t>
            </a:r>
          </a:p>
          <a:p>
            <a:pPr marL="0" indent="0">
              <a:buNone/>
            </a:pPr>
            <a:endParaRPr lang="en-US" dirty="0" smtClean="0">
              <a:solidFill>
                <a:srgbClr val="7030A0"/>
              </a:solidFill>
            </a:endParaRPr>
          </a:p>
          <a:p>
            <a:endParaRPr lang="en-US" dirty="0">
              <a:solidFill>
                <a:srgbClr val="7030A0"/>
              </a:solidFill>
            </a:endParaRPr>
          </a:p>
        </p:txBody>
      </p:sp>
      <p:pic>
        <p:nvPicPr>
          <p:cNvPr id="1026" name="Picture 2" descr="Image result for business person with docume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1012" y="280786"/>
            <a:ext cx="2971800" cy="1594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7143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158" y="609600"/>
            <a:ext cx="8594429" cy="762000"/>
          </a:xfrm>
        </p:spPr>
        <p:txBody>
          <a:bodyPr>
            <a:normAutofit/>
          </a:bodyPr>
          <a:lstStyle/>
          <a:p>
            <a:r>
              <a:rPr lang="en-US" sz="2800" dirty="0" smtClean="0">
                <a:solidFill>
                  <a:schemeClr val="accent2"/>
                </a:solidFill>
              </a:rPr>
              <a:t>Documents Needed for Various Corporate Structures</a:t>
            </a:r>
            <a:endParaRPr lang="en-US" sz="2800" dirty="0">
              <a:solidFill>
                <a:schemeClr val="accent2"/>
              </a:solidFill>
            </a:endParaRPr>
          </a:p>
        </p:txBody>
      </p:sp>
      <p:sp>
        <p:nvSpPr>
          <p:cNvPr id="3" name="Content Placeholder 2"/>
          <p:cNvSpPr>
            <a:spLocks noGrp="1"/>
          </p:cNvSpPr>
          <p:nvPr>
            <p:ph idx="1"/>
          </p:nvPr>
        </p:nvSpPr>
        <p:spPr>
          <a:xfrm>
            <a:off x="677158" y="1295400"/>
            <a:ext cx="8594429" cy="5029200"/>
          </a:xfrm>
        </p:spPr>
        <p:txBody>
          <a:bodyPr>
            <a:normAutofit fontScale="92500" lnSpcReduction="10000"/>
          </a:bodyPr>
          <a:lstStyle/>
          <a:p>
            <a:r>
              <a:rPr lang="en-US" dirty="0" smtClean="0">
                <a:solidFill>
                  <a:srgbClr val="7030A0"/>
                </a:solidFill>
              </a:rPr>
              <a:t>Corporation</a:t>
            </a:r>
          </a:p>
          <a:p>
            <a:pPr lvl="1"/>
            <a:r>
              <a:rPr lang="en-US" dirty="0" smtClean="0">
                <a:solidFill>
                  <a:srgbClr val="7030A0"/>
                </a:solidFill>
              </a:rPr>
              <a:t>Articles of Incorporation, including date approved by State Department of Corporations, and any subsequent amendments</a:t>
            </a:r>
          </a:p>
          <a:p>
            <a:pPr lvl="1"/>
            <a:r>
              <a:rPr lang="en-US" dirty="0" smtClean="0">
                <a:solidFill>
                  <a:srgbClr val="7030A0"/>
                </a:solidFill>
              </a:rPr>
              <a:t>Corporate By-Laws</a:t>
            </a:r>
          </a:p>
          <a:p>
            <a:pPr lvl="1"/>
            <a:r>
              <a:rPr lang="en-US" dirty="0" smtClean="0">
                <a:solidFill>
                  <a:srgbClr val="7030A0"/>
                </a:solidFill>
              </a:rPr>
              <a:t>List of shareholders, copy of issued stock certificates (front and back); copy of stock ledger; and proof of stock purchase</a:t>
            </a:r>
          </a:p>
          <a:p>
            <a:pPr lvl="1"/>
            <a:r>
              <a:rPr lang="en-US" dirty="0" smtClean="0">
                <a:solidFill>
                  <a:srgbClr val="7030A0"/>
                </a:solidFill>
              </a:rPr>
              <a:t>List of Officers and Board of Directors</a:t>
            </a:r>
          </a:p>
          <a:p>
            <a:pPr marL="347472" lvl="1"/>
            <a:r>
              <a:rPr lang="en-US" sz="1799" dirty="0" smtClean="0">
                <a:solidFill>
                  <a:srgbClr val="7030A0"/>
                </a:solidFill>
              </a:rPr>
              <a:t>LLC</a:t>
            </a:r>
          </a:p>
          <a:p>
            <a:pPr marL="747402" lvl="2"/>
            <a:r>
              <a:rPr lang="en-US" sz="1599" dirty="0" smtClean="0">
                <a:solidFill>
                  <a:srgbClr val="7030A0"/>
                </a:solidFill>
              </a:rPr>
              <a:t>Operating Agreement</a:t>
            </a:r>
          </a:p>
          <a:p>
            <a:pPr marL="747402" lvl="2"/>
            <a:r>
              <a:rPr lang="en-US" sz="1599" dirty="0" smtClean="0">
                <a:solidFill>
                  <a:srgbClr val="7030A0"/>
                </a:solidFill>
              </a:rPr>
              <a:t>Membership Units</a:t>
            </a:r>
          </a:p>
          <a:p>
            <a:pPr marL="747402" lvl="2"/>
            <a:r>
              <a:rPr lang="en-US" sz="1599" dirty="0" smtClean="0">
                <a:solidFill>
                  <a:srgbClr val="7030A0"/>
                </a:solidFill>
              </a:rPr>
              <a:t>Ledger</a:t>
            </a:r>
          </a:p>
          <a:p>
            <a:pPr marL="347472" lvl="2"/>
            <a:r>
              <a:rPr lang="en-US" sz="1800" dirty="0" smtClean="0">
                <a:solidFill>
                  <a:srgbClr val="7030A0"/>
                </a:solidFill>
              </a:rPr>
              <a:t>Partnership</a:t>
            </a:r>
          </a:p>
          <a:p>
            <a:pPr marL="804535" lvl="3"/>
            <a:r>
              <a:rPr lang="en-US" sz="1500" dirty="0" smtClean="0">
                <a:solidFill>
                  <a:srgbClr val="7030A0"/>
                </a:solidFill>
              </a:rPr>
              <a:t>Partnership Agreement</a:t>
            </a:r>
          </a:p>
          <a:p>
            <a:pPr marL="347472" lvl="3"/>
            <a:r>
              <a:rPr lang="en-US" sz="1800" dirty="0" smtClean="0">
                <a:solidFill>
                  <a:srgbClr val="7030A0"/>
                </a:solidFill>
              </a:rPr>
              <a:t>Franchise</a:t>
            </a:r>
          </a:p>
          <a:p>
            <a:pPr marL="804535" lvl="4"/>
            <a:r>
              <a:rPr lang="en-US" sz="1500" dirty="0" smtClean="0">
                <a:solidFill>
                  <a:srgbClr val="7030A0"/>
                </a:solidFill>
              </a:rPr>
              <a:t>Franchise Agreement</a:t>
            </a:r>
          </a:p>
          <a:p>
            <a:pPr marL="804535" lvl="3"/>
            <a:endParaRPr lang="en-US" sz="1399" dirty="0"/>
          </a:p>
        </p:txBody>
      </p:sp>
      <p:pic>
        <p:nvPicPr>
          <p:cNvPr id="8" name="Picture 7" descr="Image result for corporation"/>
          <p:cNvPicPr/>
          <p:nvPr/>
        </p:nvPicPr>
        <p:blipFill>
          <a:blip r:embed="rId3">
            <a:extLst>
              <a:ext uri="{28A0092B-C50C-407E-A947-70E740481C1C}">
                <a14:useLocalDpi xmlns:a14="http://schemas.microsoft.com/office/drawing/2010/main" val="0"/>
              </a:ext>
            </a:extLst>
          </a:blip>
          <a:srcRect/>
          <a:stretch>
            <a:fillRect/>
          </a:stretch>
        </p:blipFill>
        <p:spPr bwMode="auto">
          <a:xfrm>
            <a:off x="4799012" y="3810000"/>
            <a:ext cx="3629025" cy="2266950"/>
          </a:xfrm>
          <a:prstGeom prst="rect">
            <a:avLst/>
          </a:prstGeom>
          <a:noFill/>
          <a:ln>
            <a:noFill/>
          </a:ln>
        </p:spPr>
      </p:pic>
    </p:spTree>
    <p:extLst>
      <p:ext uri="{BB962C8B-B14F-4D97-AF65-F5344CB8AC3E}">
        <p14:creationId xmlns:p14="http://schemas.microsoft.com/office/powerpoint/2010/main" val="1668180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solidFill>
              </a:rPr>
              <a:t>Additional Documentation Needed for Minority and Women Business Enterprises</a:t>
            </a:r>
            <a:endParaRPr lang="en-US" dirty="0">
              <a:solidFill>
                <a:schemeClr val="accent2"/>
              </a:solidFill>
            </a:endParaRPr>
          </a:p>
        </p:txBody>
      </p:sp>
      <p:sp>
        <p:nvSpPr>
          <p:cNvPr id="3" name="Content Placeholder 2"/>
          <p:cNvSpPr>
            <a:spLocks noGrp="1"/>
          </p:cNvSpPr>
          <p:nvPr>
            <p:ph idx="1"/>
          </p:nvPr>
        </p:nvSpPr>
        <p:spPr/>
        <p:txBody>
          <a:bodyPr/>
          <a:lstStyle/>
          <a:p>
            <a:r>
              <a:rPr lang="en-US" dirty="0" smtClean="0">
                <a:solidFill>
                  <a:srgbClr val="7030A0"/>
                </a:solidFill>
              </a:rPr>
              <a:t>Proof of gender and/or ethnicity</a:t>
            </a:r>
          </a:p>
          <a:p>
            <a:pPr lvl="1"/>
            <a:r>
              <a:rPr lang="en-US" dirty="0" smtClean="0">
                <a:solidFill>
                  <a:srgbClr val="7030A0"/>
                </a:solidFill>
              </a:rPr>
              <a:t>Examples of documents that can be used to provide proof of gender and/or ethnicity are:</a:t>
            </a:r>
          </a:p>
          <a:p>
            <a:pPr lvl="2"/>
            <a:r>
              <a:rPr lang="en-US" dirty="0" smtClean="0">
                <a:solidFill>
                  <a:srgbClr val="7030A0"/>
                </a:solidFill>
              </a:rPr>
              <a:t>Drivers License</a:t>
            </a:r>
          </a:p>
          <a:p>
            <a:pPr lvl="2"/>
            <a:r>
              <a:rPr lang="en-US" dirty="0" smtClean="0">
                <a:solidFill>
                  <a:srgbClr val="7030A0"/>
                </a:solidFill>
              </a:rPr>
              <a:t>Passport </a:t>
            </a:r>
          </a:p>
          <a:p>
            <a:pPr lvl="2"/>
            <a:r>
              <a:rPr lang="en-US" dirty="0" smtClean="0">
                <a:solidFill>
                  <a:srgbClr val="7030A0"/>
                </a:solidFill>
              </a:rPr>
              <a:t>Birth Certificate</a:t>
            </a:r>
          </a:p>
          <a:p>
            <a:pPr marL="914126" lvl="2" indent="0">
              <a:buNone/>
            </a:pPr>
            <a:endParaRPr lang="en-US" dirty="0" smtClean="0">
              <a:solidFill>
                <a:srgbClr val="7030A0"/>
              </a:solidFill>
            </a:endParaRPr>
          </a:p>
          <a:p>
            <a:pPr lvl="1"/>
            <a:endParaRPr lang="en-US" dirty="0"/>
          </a:p>
        </p:txBody>
      </p:sp>
      <p:pic>
        <p:nvPicPr>
          <p:cNvPr id="7" name="Picture 6" descr="Image result for minority women business"/>
          <p:cNvPicPr/>
          <p:nvPr/>
        </p:nvPicPr>
        <p:blipFill>
          <a:blip r:embed="rId3">
            <a:extLst>
              <a:ext uri="{28A0092B-C50C-407E-A947-70E740481C1C}">
                <a14:useLocalDpi xmlns:a14="http://schemas.microsoft.com/office/drawing/2010/main" val="0"/>
              </a:ext>
            </a:extLst>
          </a:blip>
          <a:srcRect/>
          <a:stretch>
            <a:fillRect/>
          </a:stretch>
        </p:blipFill>
        <p:spPr bwMode="auto">
          <a:xfrm>
            <a:off x="3012222" y="4419600"/>
            <a:ext cx="3924300" cy="2136775"/>
          </a:xfrm>
          <a:prstGeom prst="rect">
            <a:avLst/>
          </a:prstGeom>
          <a:noFill/>
          <a:extLst/>
        </p:spPr>
      </p:pic>
      <p:pic>
        <p:nvPicPr>
          <p:cNvPr id="5" name="Picture 4" descr="Image result for passport"/>
          <p:cNvPicPr/>
          <p:nvPr/>
        </p:nvPicPr>
        <p:blipFill>
          <a:blip r:embed="rId4">
            <a:extLst>
              <a:ext uri="{28A0092B-C50C-407E-A947-70E740481C1C}">
                <a14:useLocalDpi xmlns:a14="http://schemas.microsoft.com/office/drawing/2010/main" val="0"/>
              </a:ext>
            </a:extLst>
          </a:blip>
          <a:srcRect/>
          <a:stretch>
            <a:fillRect/>
          </a:stretch>
        </p:blipFill>
        <p:spPr bwMode="auto">
          <a:xfrm>
            <a:off x="787415" y="4267200"/>
            <a:ext cx="2114550" cy="2190750"/>
          </a:xfrm>
          <a:prstGeom prst="rect">
            <a:avLst/>
          </a:prstGeom>
          <a:noFill/>
          <a:ln>
            <a:noFill/>
          </a:ln>
        </p:spPr>
      </p:pic>
      <p:pic>
        <p:nvPicPr>
          <p:cNvPr id="6" name="Picture 5" descr="Image result for florida drivers license"/>
          <p:cNvPicPr/>
          <p:nvPr/>
        </p:nvPicPr>
        <p:blipFill rotWithShape="1">
          <a:blip r:embed="rId5">
            <a:extLst>
              <a:ext uri="{28A0092B-C50C-407E-A947-70E740481C1C}">
                <a14:useLocalDpi xmlns:a14="http://schemas.microsoft.com/office/drawing/2010/main" val="0"/>
              </a:ext>
            </a:extLst>
          </a:blip>
          <a:srcRect l="2" r="50724"/>
          <a:stretch/>
        </p:blipFill>
        <p:spPr bwMode="auto">
          <a:xfrm rot="1780405">
            <a:off x="7522512" y="4715854"/>
            <a:ext cx="2171700" cy="141922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50844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solidFill>
              </a:rPr>
              <a:t>Certification Process</a:t>
            </a:r>
            <a:r>
              <a:rPr lang="en-US" dirty="0" smtClean="0"/>
              <a:t>		</a:t>
            </a:r>
            <a:endParaRPr lang="en-US" dirty="0"/>
          </a:p>
        </p:txBody>
      </p:sp>
      <p:sp>
        <p:nvSpPr>
          <p:cNvPr id="3" name="Content Placeholder 2"/>
          <p:cNvSpPr>
            <a:spLocks noGrp="1"/>
          </p:cNvSpPr>
          <p:nvPr>
            <p:ph idx="1"/>
          </p:nvPr>
        </p:nvSpPr>
        <p:spPr/>
        <p:txBody>
          <a:bodyPr/>
          <a:lstStyle/>
          <a:p>
            <a:r>
              <a:rPr lang="en-US" dirty="0" smtClean="0">
                <a:solidFill>
                  <a:srgbClr val="7030A0"/>
                </a:solidFill>
              </a:rPr>
              <a:t>OSBA has up to ninety (90) business days after all required documents have been received to complete your certification. </a:t>
            </a:r>
          </a:p>
          <a:p>
            <a:pPr lvl="1"/>
            <a:r>
              <a:rPr lang="en-US" dirty="0" smtClean="0">
                <a:solidFill>
                  <a:srgbClr val="7030A0"/>
                </a:solidFill>
              </a:rPr>
              <a:t>You may request an Expedited Review if you are submitting a proposal or bid to Palm Beach County.  The Expedited Review request must be submitted fifteen (15) business days prior to bid opening to be considered.  There is an additional fee of $150 for expedited processing. </a:t>
            </a:r>
          </a:p>
          <a:p>
            <a:pPr marL="347472" lvl="1"/>
            <a:r>
              <a:rPr lang="en-US" dirty="0" smtClean="0">
                <a:solidFill>
                  <a:srgbClr val="7030A0"/>
                </a:solidFill>
              </a:rPr>
              <a:t>Certification last for 3 years. </a:t>
            </a:r>
          </a:p>
          <a:p>
            <a:pPr marL="347472" lvl="1"/>
            <a:r>
              <a:rPr lang="en-US" dirty="0" smtClean="0">
                <a:solidFill>
                  <a:srgbClr val="7030A0"/>
                </a:solidFill>
              </a:rPr>
              <a:t>Palm Beach County, The City of West Palm Beach, and the School District of Palm Beach County have an </a:t>
            </a:r>
            <a:r>
              <a:rPr lang="en-US" dirty="0" err="1" smtClean="0">
                <a:solidFill>
                  <a:srgbClr val="7030A0"/>
                </a:solidFill>
              </a:rPr>
              <a:t>Interlocal</a:t>
            </a:r>
            <a:r>
              <a:rPr lang="en-US" dirty="0" smtClean="0">
                <a:solidFill>
                  <a:srgbClr val="7030A0"/>
                </a:solidFill>
              </a:rPr>
              <a:t> Agreement in place to reduce time and paperwork for businesses who want to become certified with additional agencies.</a:t>
            </a:r>
          </a:p>
          <a:p>
            <a:pPr lvl="1"/>
            <a:endParaRPr lang="en-US" dirty="0" smtClean="0"/>
          </a:p>
        </p:txBody>
      </p:sp>
      <p:pic>
        <p:nvPicPr>
          <p:cNvPr id="6" name="Picture 5" descr="Image result for certified"/>
          <p:cNvPicPr/>
          <p:nvPr/>
        </p:nvPicPr>
        <p:blipFill>
          <a:blip r:embed="rId3">
            <a:extLst>
              <a:ext uri="{28A0092B-C50C-407E-A947-70E740481C1C}">
                <a14:useLocalDpi xmlns:a14="http://schemas.microsoft.com/office/drawing/2010/main" val="0"/>
              </a:ext>
            </a:extLst>
          </a:blip>
          <a:srcRect/>
          <a:stretch>
            <a:fillRect/>
          </a:stretch>
        </p:blipFill>
        <p:spPr bwMode="auto">
          <a:xfrm>
            <a:off x="5713412" y="152400"/>
            <a:ext cx="3105150" cy="1524000"/>
          </a:xfrm>
          <a:prstGeom prst="rect">
            <a:avLst/>
          </a:prstGeom>
          <a:noFill/>
          <a:ln>
            <a:noFill/>
          </a:ln>
        </p:spPr>
      </p:pic>
    </p:spTree>
    <p:extLst>
      <p:ext uri="{BB962C8B-B14F-4D97-AF65-F5344CB8AC3E}">
        <p14:creationId xmlns:p14="http://schemas.microsoft.com/office/powerpoint/2010/main" val="1825972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solidFill>
              </a:rPr>
              <a:t>Now that I’m certified, what’s next? </a:t>
            </a:r>
            <a:endParaRPr lang="en-US" dirty="0">
              <a:solidFill>
                <a:schemeClr val="accent2"/>
              </a:solidFill>
            </a:endParaRPr>
          </a:p>
        </p:txBody>
      </p:sp>
      <p:sp>
        <p:nvSpPr>
          <p:cNvPr id="3" name="Content Placeholder 2"/>
          <p:cNvSpPr>
            <a:spLocks noGrp="1"/>
          </p:cNvSpPr>
          <p:nvPr>
            <p:ph idx="1"/>
          </p:nvPr>
        </p:nvSpPr>
        <p:spPr>
          <a:xfrm>
            <a:off x="677158" y="1447799"/>
            <a:ext cx="8594429" cy="4593563"/>
          </a:xfrm>
        </p:spPr>
        <p:txBody>
          <a:bodyPr/>
          <a:lstStyle/>
          <a:p>
            <a:r>
              <a:rPr lang="en-US" sz="1800" b="1" dirty="0" smtClean="0">
                <a:solidFill>
                  <a:srgbClr val="7030A0"/>
                </a:solidFill>
              </a:rPr>
              <a:t>MARKET YOUR CERTIFICATION!</a:t>
            </a:r>
          </a:p>
          <a:p>
            <a:pPr marL="740664">
              <a:buFont typeface="Wingdings" panose="05000000000000000000" pitchFamily="2" charset="2"/>
              <a:buChar char="v"/>
            </a:pPr>
            <a:r>
              <a:rPr lang="en-US" dirty="0" smtClean="0">
                <a:solidFill>
                  <a:srgbClr val="7030A0"/>
                </a:solidFill>
              </a:rPr>
              <a:t>Attend tradeshows such as Business Matchmaker to network and market your business.</a:t>
            </a:r>
          </a:p>
          <a:p>
            <a:pPr marL="740664">
              <a:buFont typeface="Wingdings" panose="05000000000000000000" pitchFamily="2" charset="2"/>
              <a:buChar char="v"/>
            </a:pPr>
            <a:r>
              <a:rPr lang="en-US" dirty="0" smtClean="0">
                <a:solidFill>
                  <a:srgbClr val="7030A0"/>
                </a:solidFill>
              </a:rPr>
              <a:t>Participate in outreach activities of local agencies.</a:t>
            </a:r>
          </a:p>
          <a:p>
            <a:pPr marL="740664">
              <a:buFont typeface="Wingdings" panose="05000000000000000000" pitchFamily="2" charset="2"/>
              <a:buChar char="v"/>
            </a:pPr>
            <a:r>
              <a:rPr lang="en-US" dirty="0" smtClean="0">
                <a:solidFill>
                  <a:srgbClr val="7030A0"/>
                </a:solidFill>
              </a:rPr>
              <a:t>Use the internet to check the websites of local, state, and federal agencies for opportunities.</a:t>
            </a:r>
          </a:p>
          <a:p>
            <a:pPr marL="740664">
              <a:buFont typeface="Wingdings" panose="05000000000000000000" pitchFamily="2" charset="2"/>
              <a:buChar char="v"/>
            </a:pPr>
            <a:r>
              <a:rPr lang="en-US" dirty="0" smtClean="0">
                <a:solidFill>
                  <a:srgbClr val="7030A0"/>
                </a:solidFill>
              </a:rPr>
              <a:t>Check publications such as Florida Trend, Fortune, and Bloomberg for information and opportunities.</a:t>
            </a:r>
          </a:p>
          <a:p>
            <a:pPr marL="740664">
              <a:buFont typeface="Wingdings" panose="05000000000000000000" pitchFamily="2" charset="2"/>
              <a:buChar char="v"/>
            </a:pPr>
            <a:r>
              <a:rPr lang="en-US" dirty="0" smtClean="0">
                <a:solidFill>
                  <a:srgbClr val="7030A0"/>
                </a:solidFill>
              </a:rPr>
              <a:t>Join local chambers and network.</a:t>
            </a:r>
          </a:p>
          <a:p>
            <a:pPr marL="740664">
              <a:buFont typeface="Wingdings" panose="05000000000000000000" pitchFamily="2" charset="2"/>
              <a:buChar char="v"/>
            </a:pPr>
            <a:r>
              <a:rPr lang="en-US" dirty="0" smtClean="0">
                <a:solidFill>
                  <a:srgbClr val="7030A0"/>
                </a:solidFill>
              </a:rPr>
              <a:t>Put yourself out there and pass out your business cards. You are the best advocate for your business.</a:t>
            </a:r>
          </a:p>
          <a:p>
            <a:pPr marL="740664">
              <a:buFont typeface="Wingdings" panose="05000000000000000000" pitchFamily="2" charset="2"/>
              <a:buChar char="v"/>
            </a:pPr>
            <a:endParaRPr lang="en-US" dirty="0">
              <a:solidFill>
                <a:srgbClr val="7030A0"/>
              </a:solidFill>
            </a:endParaRPr>
          </a:p>
        </p:txBody>
      </p:sp>
      <p:pic>
        <p:nvPicPr>
          <p:cNvPr id="4" name="Picture 3" descr="D:\2017 Business MatchMaker Proofs\2017 Business MatchMaker 844.JPG"/>
          <p:cNvPicPr/>
          <p:nvPr/>
        </p:nvPicPr>
        <p:blipFill>
          <a:blip r:embed="rId3">
            <a:extLst>
              <a:ext uri="{28A0092B-C50C-407E-A947-70E740481C1C}">
                <a14:useLocalDpi xmlns:a14="http://schemas.microsoft.com/office/drawing/2010/main" val="0"/>
              </a:ext>
            </a:extLst>
          </a:blip>
          <a:srcRect/>
          <a:stretch>
            <a:fillRect/>
          </a:stretch>
        </p:blipFill>
        <p:spPr bwMode="auto">
          <a:xfrm>
            <a:off x="2970212" y="5257800"/>
            <a:ext cx="3324225" cy="1442043"/>
          </a:xfrm>
          <a:prstGeom prst="rect">
            <a:avLst/>
          </a:prstGeom>
          <a:noFill/>
          <a:ln>
            <a:noFill/>
          </a:ln>
        </p:spPr>
      </p:pic>
    </p:spTree>
    <p:extLst>
      <p:ext uri="{BB962C8B-B14F-4D97-AF65-F5344CB8AC3E}">
        <p14:creationId xmlns:p14="http://schemas.microsoft.com/office/powerpoint/2010/main" val="3508458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alibri">
      <a:maj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alibri">
      <a:maj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D566B4CED305F46A560303FFE487813" ma:contentTypeVersion="10" ma:contentTypeDescription="Create a new document." ma:contentTypeScope="" ma:versionID="c50ec5302fec11b6d08d25fa6ed59ec5">
  <xsd:schema xmlns:xsd="http://www.w3.org/2001/XMLSchema" xmlns:xs="http://www.w3.org/2001/XMLSchema" xmlns:p="http://schemas.microsoft.com/office/2006/metadata/properties" xmlns:ns2="d6010478-eb85-43e0-b5e0-303e3aecfe00" targetNamespace="http://schemas.microsoft.com/office/2006/metadata/properties" ma:root="true" ma:fieldsID="ddc2f250f1e1a836a8d4e08e50e8ad7c" ns2:_="">
    <xsd:import namespace="d6010478-eb85-43e0-b5e0-303e3aecfe00"/>
    <xsd:element name="properties">
      <xsd:complexType>
        <xsd:sequence>
          <xsd:element name="documentManagement">
            <xsd:complexType>
              <xsd:all>
                <xsd:element ref="ns2:Type_x0020_of_x0020_File" minOccurs="0"/>
                <xsd:element ref="ns2: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010478-eb85-43e0-b5e0-303e3aecfe00" elementFormDefault="qualified">
    <xsd:import namespace="http://schemas.microsoft.com/office/2006/documentManagement/types"/>
    <xsd:import namespace="http://schemas.microsoft.com/office/infopath/2007/PartnerControls"/>
    <xsd:element name="Type_x0020_of_x0020_File" ma:index="8" nillable="true" ma:displayName="Type of File" ma:format="Dropdown" ma:internalName="Type_x0020_of_x0020_File">
      <xsd:simpleType>
        <xsd:restriction base="dms:Choice">
          <xsd:enumeration value="Agenda"/>
          <xsd:enumeration value="Minutes"/>
          <xsd:enumeration value="Other"/>
        </xsd:restriction>
      </xsd:simpleType>
    </xsd:element>
    <xsd:element name="Date" ma:index="9" nillable="true" ma:displayName="Date" ma:format="DateOnly" ma:internalName="Dat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ype_x0020_of_x0020_File xmlns="d6010478-eb85-43e0-b5e0-303e3aecfe00" xsi:nil="true"/>
    <Date xmlns="d6010478-eb85-43e0-b5e0-303e3aecfe00" xsi:nil="true"/>
  </documentManagement>
</p:properties>
</file>

<file path=customXml/itemProps1.xml><?xml version="1.0" encoding="utf-8"?>
<ds:datastoreItem xmlns:ds="http://schemas.openxmlformats.org/officeDocument/2006/customXml" ds:itemID="{84FAA631-9956-4263-94F9-B0EA17A25318}"/>
</file>

<file path=customXml/itemProps2.xml><?xml version="1.0" encoding="utf-8"?>
<ds:datastoreItem xmlns:ds="http://schemas.openxmlformats.org/officeDocument/2006/customXml" ds:itemID="{5EF56BA0-E23E-40A0-9E24-6F56B1B64058}"/>
</file>

<file path=customXml/itemProps3.xml><?xml version="1.0" encoding="utf-8"?>
<ds:datastoreItem xmlns:ds="http://schemas.openxmlformats.org/officeDocument/2006/customXml" ds:itemID="{3ED57D1A-212A-4607-914D-FA832EBC157D}"/>
</file>

<file path=docProps/app.xml><?xml version="1.0" encoding="utf-8"?>
<Properties xmlns="http://schemas.openxmlformats.org/officeDocument/2006/extended-properties" xmlns:vt="http://schemas.openxmlformats.org/officeDocument/2006/docPropsVTypes">
  <Template>Facet</Template>
  <TotalTime>1142</TotalTime>
  <Words>1042</Words>
  <Application>Microsoft Office PowerPoint</Application>
  <PresentationFormat>Custom</PresentationFormat>
  <Paragraphs>108</Paragraphs>
  <Slides>13</Slides>
  <Notes>13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13</vt:i4>
      </vt:variant>
    </vt:vector>
  </HeadingPairs>
  <TitlesOfParts>
    <vt:vector size="21" baseType="lpstr">
      <vt:lpstr>Arial</vt:lpstr>
      <vt:lpstr>Calibri</vt:lpstr>
      <vt:lpstr>Calibri Light</vt:lpstr>
      <vt:lpstr>Trebuchet MS</vt:lpstr>
      <vt:lpstr>Wingdings</vt:lpstr>
      <vt:lpstr>Wingdings 3</vt:lpstr>
      <vt:lpstr>Facet</vt:lpstr>
      <vt:lpstr>Custom Design</vt:lpstr>
      <vt:lpstr>Certification 101</vt:lpstr>
      <vt:lpstr>Why Certify?  </vt:lpstr>
      <vt:lpstr>Who can become certified?</vt:lpstr>
      <vt:lpstr>Getting Started     </vt:lpstr>
      <vt:lpstr>What documents do I need to provide?</vt:lpstr>
      <vt:lpstr>Documents Needed for Various Corporate Structures</vt:lpstr>
      <vt:lpstr>Additional Documentation Needed for Minority and Women Business Enterprises</vt:lpstr>
      <vt:lpstr>Certification Process  </vt:lpstr>
      <vt:lpstr>Now that I’m certified, what’s next? </vt:lpstr>
      <vt:lpstr>Education &amp; Support</vt:lpstr>
      <vt:lpstr>Contact Information</vt:lpstr>
      <vt:lpstr>Partners</vt:lpstr>
      <vt:lpstr>Questions?</vt:lpstr>
    </vt:vector>
  </TitlesOfParts>
  <Company>Palm Beach County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Doing Business with Palm Beach County Government</dc:title>
  <dc:creator>Deirdre Kyle</dc:creator>
  <cp:lastModifiedBy>Tonya Johnson D.</cp:lastModifiedBy>
  <cp:revision>93</cp:revision>
  <cp:lastPrinted>2018-08-23T20:56:46Z</cp:lastPrinted>
  <dcterms:created xsi:type="dcterms:W3CDTF">2018-03-26T16:07:13Z</dcterms:created>
  <dcterms:modified xsi:type="dcterms:W3CDTF">2018-08-23T21:02:27Z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0x0101008D566B4CED305F46A560303FFE487813</vt:lpwstr>
  </property>
  <property fmtid="{D5CDD505-2E9C-101B-9397-08002B2CF9AE}" pid="3" name="Order">
    <vt:r8>13200</vt:r8>
  </property>
  <property fmtid="{D5CDD505-2E9C-101B-9397-08002B2CF9AE}" pid="4" name="xd_Signature">
    <vt:bool>false</vt:bool>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TemplateUrl">
    <vt:lpwstr/>
  </property>
</Properties>
</file>